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1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8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33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5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60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0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49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59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6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42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1CD4-C0F3-403E-9EB0-BA210665F2F3}" type="datetimeFigureOut">
              <a:rPr lang="en-GB" smtClean="0"/>
              <a:t>16/07/2011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328F4-62D8-48A4-95F4-83665259E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9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8.gif"/><Relationship Id="rId7" Type="http://schemas.openxmlformats.org/officeDocument/2006/relationships/image" Target="../media/image22.gi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02991"/>
            <a:ext cx="7772400" cy="1470025"/>
          </a:xfrm>
        </p:spPr>
        <p:txBody>
          <a:bodyPr>
            <a:noAutofit/>
          </a:bodyPr>
          <a:lstStyle/>
          <a:p>
            <a:r>
              <a:rPr lang="en-GB" sz="7200" dirty="0" smtClean="0"/>
              <a:t>Amazing mazes, Mathematical art and </a:t>
            </a:r>
            <a:br>
              <a:rPr lang="en-GB" sz="7200" dirty="0" smtClean="0"/>
            </a:br>
            <a:r>
              <a:rPr lang="en-GB" sz="7200" dirty="0" smtClean="0"/>
              <a:t>Origami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48808"/>
            <a:ext cx="6400800" cy="816496"/>
          </a:xfrm>
        </p:spPr>
        <p:txBody>
          <a:bodyPr>
            <a:normAutofit/>
          </a:bodyPr>
          <a:lstStyle/>
          <a:p>
            <a:r>
              <a:rPr lang="en-GB" sz="4400" dirty="0" smtClean="0"/>
              <a:t>Personal Challenge Week</a:t>
            </a:r>
            <a:endParaRPr lang="en-GB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78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f729_3222[1]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456" y="5270641"/>
            <a:ext cx="1574800" cy="1470727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expect…</a:t>
            </a:r>
            <a:endParaRPr lang="en-GB" dirty="0"/>
          </a:p>
        </p:txBody>
      </p:sp>
      <p:sp>
        <p:nvSpPr>
          <p:cNvPr id="3" name="AutoShape 6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77788" y="-8350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8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230188" y="-6826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0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382588" y="-5302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6" descr="data:image/jpg;base64,/9j/4AAQSkZJRgABAQAAAQABAAD/2wBDAAkGBwgHBgkIBwgKCgkLDRYPDQwMDRsUFRAWIB0iIiAdHx8kKDQsJCYxJx8fLT0tMTU3Ojo6Iys/RD84QzQ5Ojf/2wBDAQoKCg0MDRoPDxo3JR8lNzc3Nzc3Nzc3Nzc3Nzc3Nzc3Nzc3Nzc3Nzc3Nzc3Nzc3Nzc3Nzc3Nzc3Nzc3Nzc3Nzf/wAARCACZAKoDASIAAhEBAxEB/8QAHAAAAgMBAQEBAAAAAAAAAAAAAAUBAwQCBgcI/8QAVRAAAQMDAQUDBwYFEQUJAQAAAQIDBAAFEQYSITFBYRNRcRQVIjJCgZEjUmJygqEWY5KisSQzNDU2Q1NVc3STlJWywdHURFSz0uElJkVkdYOjtMLT/8QAFAEBAAAAAAAAAAAAAAAAAAAAAP/EABQRAQAAAAAAAAAAAAAAAAAAAAD/2gAMAwEAAhEDEQA/APuNFFFAUUVB6UE1GRSy832HaA0l/tHpL52Y8SOnbeeP0U93eTgDmRSxNsu98O3fJKrfDPC3QXSFqH414bz9VGB1VQbLjqe2xJS4TSnZs9PGJCbLzifrY3I8VEVQHtUXAfIxYNpaPBUlRkvY+oghIP21U3t9uhWuMmNborMZhPBtlASnx3c+tVXS92y0ISq5TmI216iXF4UvolPFR8AaBenTj7+Dc79dZJxvQ06IyPcGgk/FRqRo2wn9et4kH/zLzj2fy1Go/CORJyLXYbnJHJ15tMZs/wBIQr4JNT2+qnikohWiKDxDkpx5Q+CEj76C4aV06BgWC1f1Nv8AyqpWj9PKVlNpjNHvYBbI/JIqey1R/vtmHTyN3/8ApUFWq21Z2LLITzG08yT78LoOfwVZZwbfdLxDIOQG5ynU/ku7Y+6uew1TBwWZlvujY9iS2Yzh+2jaT+YKnz5dYxPnHTkrZHtwX25A8cHZX8EmtMDU1ouEjyVqWluX/uslKmXvyFgKPuFBkRquNHUlq/RZNncUcBctILBPR5JKPiQelehStK0hSVApUMgg5BFQttDqFIcSlSVDCkqGQR3EV51zTLluUp/S0vzcrO0YSwVxHD9T2M96COoNB6XNFIbZqIOTU2y7xlW65qz2bTitpuQBxLLnBfhuUOYp6DkA0E0UUUBRRRQFFFFBBPxrz94vclU02ewNtyLnshTq3N7MNB4KcI3knkgbzjkN9TfrpKVMbstkKBc30ba3lJ2kQ2s47RQ5k7wlPM9AaYWa0xLJCEaIlZBUVuOuK2nHnD6y1q9pR5n9AAFBnsliYtRckLccl3F8Dyia/guu9O5KRySMAVbeb3Cs6GzLcUXXThmO0krdePchA3qP3DnWK8XuQqcq0WFDci5bIU845ksw0ngpwjiTyQN56DfWizWCPa1uSnHHJlyeGH5z+C4v6I5JR3JTgDqd9BhEfUF7yZb6rJCPCPHUlcpY+k5vSjwRk/SpjabBa7SpTkGG2h9f64+vK3V/WcUSo+81ZdrzAs7KHZ74b7RWy02AVLdV81CB6Sj0ANK0yNR3nfFYRZIiuDkpAdkqHRsHZR9oqPekUHo8pAJyMDeTSuVqSxRVlEi829tY4oVJRtfDOayJ0hbniF3ZyVdnM5zPeK0Z6NjDY9yabw4EOCnYhRWI6fmstpQMe4UCg6z0/kgXAKxzS04R9yaua1Zp10gC9QEq+a5ISg/BRBpz7/vrh5lp9BbfbQ4g8UuAKHwNBLLzLzYcZcQ42eCkKBHxFZ7nbYN0jli4w2JTJPqPNhYz37+FLn9I2RxwuxoSYL/8NAWqMvPUoIz781QuHqO1elBnNXeOP9nnANPY+i6gbJP1k++g58xXK0+npy4rLQ/8PuClOtHohzetv4qH0a1WvULUmYLfcGHbdcyM+SSCPlAOJbWPRcHhvHMCu7TqGJPkGE629CuKU7SoUtIQ5jmU7yFp+kkkVqutqhXeIY1wjpeaJ2gDkKQocFJI3pUORBBoOrrbYV2hqiT2EPsKwdk8QRwUCN6VDkRgjlSFqfO0w83Fvj65VpcUEMXRz12SeCH8bugc4HgrB3kRcJumXUR74+qValKCGbovAUyTuCX8bugc4fOwd59K801IZW08hLjTiSlaFp2gpJ4gg8RQXA54UV5OG65pOazbZLi3bJIWG4L61EqiLPBhZPFB4IUeHqnkT6ygKKKKApXqK6+aIHbIaL8l1YZix0nBedV6qc8hzJ5AE8qZmvM2hPnzUD95XvhwSuJbxyUsHDzvxGwOiVfOoN+nbQbVEWqS4JFwkr7aZJx+uuHu7kgYSkcgB1rPf7pKVKRZbItAub6Ntx5adpMNnOC4ocyd4Snmd/AGtuoLqmz21ySWy88VJbYYScKedUcIQPEn3DJ5VVpu1LtkRbkxxL9xlr7abIHtuEcB3ISPRSOQA5k0Giy2mLZ4IixErI2itxxxW048s71LWr2lE8T/AIUvu17kKnKtFhabk3IAF5xZ+RhpPBThG8k8kDeeg30agucpctqy2RSRcpCCtbyhtJhs8C4ocyTuSnmegNMLPao1mhJixEqCAStxa1bS3Vnepa1e0oneTQZbLp9iA+qbJdcm3RxOHZz+Csj5qRwQn6KcDvyd9bbncoNqjGTcZbMZkHG26rGTyA7z0G+ll2vj6pxtNgZRLuQALy1k9jDSeBdI3knkgbz0G+u7TpxiLJTcJ7q7ldMb5kgDKOjaeDaeid/eTQUpvl2uO+y2VYZPCVclmOg9UowXD70prtNu1DIOZeoG4+7eiBCSnH2nCsn4Cnj77MZlb0hxDTSBlS1qCUpHeSeFIzq+1vbXmwS7mRuzAjLdSftgbH51B2LDKx6Wo7wVd+0yPu7OuVWe8tAeSamkqIO4S4jLo9+yEH76sTfJqk7Q03dsctpUZJ+BezVJ1UwxnzjbrrBSPbehqWkfab2wPE0EeXakgb5lsjXJkHe5bndhwD+ScOD7lk9K22rUFuuq1sx3imS0MuxX0Fp5v6yFYOOvDrWm23SBdY5etsxiW2NxUysKAPcccD41Rd7JAvDaBNYy40csvtqKHWT3oWMFJ8DQd3a0QbzGDFwYS4lKtptYJC2lfOQob0nqDmkybhO006li+vGValEJZuisBTJO4JfA3dA4N3zscTCblcdOOoZ1C6JVsUoJbuwSElsk7kyEjcO4ODCeGQnifTOoafZU04lDjbiSlSVAEKB4gjmMUEONtvtrbdQlxtaSlaFDIUDxBHMV5mGtzSk1i2yFqXY5Kw3CeWSTEcPBhRPsH2CeHqn2aIinNKTmba+tSrHKWG4Ly1ZMRw8GFH5h9gnh6vza9DcIMa5QXoc1oOxnkFDjauYNBNwgxrjBfhzGkux30FDjauBBpLpybJiyntP3V1TsyKjtI8hfGVHzhKz9NJwlXXB9qp0vMkMvSLFdHVOzYKQW318ZUc+o51VuKVfSGfaFWatgPvxmbjbUbVztqy/GTw7UYwto9FpyPHZPKgfUVltk+Pc7fGnQ17bEhtLjZxjIIz8a1UCTVs+RDs6m4CwifMcRFiK+a4s42vsjaX4JphbILFrt0aBETssRm0toBO/ZAxv60ofT5w1tHaO9m1RC+Ry7Z0lCD4hCHPyhTG/3FNns0yeU7RYZUtKOa1Y9FPiTge+gVRh581W9KV6UKzksMDkuSpPyi/spIQOql02vtzas1rfmuoU5sABtpHrOrJwlCeqlEAeNV6btqrTZYsN1XaPoRtPufwjqjtLV71FRpdKHnjV7EY+lEs6BIcHJUlYIbB+qjaV4rSaDZpq0u2+K4/PWl25zF9tMdHArxgJT9BIwkDuGeJNUahucpUlmy2YhNxkp21vkZENnOC6RzJO5KeZzySaZ3a4M2q2yZ8kkMxmy4rZGSccgOZPADvNL9LWx+LFdnXJI86XBfbyznOwcYS0PooThI65POg2We1RLPBTEhJIQCVrWtW0t1Z3qWtR3qUTxJrDdb695aq1WKOiZcUgF5S1FLMQHgXVDnzCB6R6DfRqK4yvKGLLZlhNylpKlPEbQiMg4U6RzPJI5q6A0ws9qiWeAiJDQQgEqUtasrdWfWWtXtKJ3k0C2NpaO84iVf3lXeWk7QMgDsWz+LZ9VPicq60/AAGMbhwpFcr+4mcu12SL5fckAdqNvYZjA8C6vBxniEgFRHLnVaNPzZx7S+3qW8TxjwVGKynp6J2z71+6g9DnG7f8ACjdSL8DdPEkqtja1fPWtSlfEnNcuaWaZ9K0XG425zkG5KnW/e25tJx4AeNBoummrbcXjLLaos8D0ZsRXZPJ8VD1h0VkdKXpu1w086lrUi0SLeSEouzaAgIJ4B9A9Xu2x6PeE12L3cbI4GtTts+SKVsoukVJDSe4OoJJa+tkp7yOFehdQ2+ypC0JcbWkhSVAEKB5EcxQC0NyWlJcSlxpxOFJUAUqSf0jFeZhKXpW4sW15SlWWUvs4LilEmI4eDCifYV7B5H0fm0QO00tc2bWtSlWWYvYgLUT+pXePYEn2TvKDy3p+bT+62+LdbbIgzEbbD6ClQBwR3EHkQcEHkQKCblBj3SC9CmNhyO+gocSeYPXkeYPIgGlel50nZkWe5uF24W9QQp1QwZDKs9m77wCD9JKuld6UnSJER+Dc1BVytzvk8hWMdruyh0DuWkg+O0OVZtUp82zrfqFsYEVfk8w/OjOqAJP1F7C+gCu+g61gw7GZj36GlSpVqUXFITxejn9eb6+iNofSQmnzDjchht5hxK2nEhSFJ4KSRkEV2obScEA54g157Rp8jYm2NRI81yC0zk/vCwFtfBKtj7BoIsA81325WUnDCz5fDHchxR7RI+q5k+Dgr0led1QPJJlnvCCR5NLDDxHNl7CDnoFlpX2a9BtK7qBDpVPbyr3cSBmRcFtpP0GQGgPykLPvo1TiTKsltz6Mmel1wZ9hkF34bSUD31OhQTpaC7zf23z17Ral/wD6qJHy2uIaSkERra8sHuLjjY/Qg/GgfEgIJJwMcTSDRKVPWly6OJIcukhyYc/MUcND3NpRWvVclUXTF2fbOHEQ3Sj62wcffitltipgW6NDbxsx2UNJx3JSB/hQJtQjzhfbRZ+LO2qfJHIoaI2EnxcUg/YNPpLzceO4+8sIaaSVrUeCUjeT8KSWtJkasvkpQHyCI8NB7sJLqvvdHwqNcHtbH5vC9k3GQzDP1XFgL/M26CNHR1vxXr5LQUzLsoPFKuLTOMNN+5OCfpKVXepJ8pLse0WhYRcp21h4pChGaGNt0jnjICQeKlDkDT0DZwEgAd1ee00kzbld7056XbSDEjnPqsskp3eLnaH3igaWe1RLLBRFhoKWwSpSlHaU4s71LUripRO8k8aw3LUbTExy322I/c7igArYj4CWcjd2jivRRnuJ2jyBo1TPlMsRrfbHEouNxe7BhwjPYpwSt3HPZSCQOaikc63Wa1RLRAbiQkFLaSSpROVOKPFaj7Sid5J4mgW9rqtY2xEszI3YaVJdWfeoIAHwNc/hK7bl7OorauA0VbImtOB6MDy2l4CkeK0gda3S9Q2WFKMWXdoDEhOMtOyUJUM8MgndmmKkNvtqStKVoWCCCMhQPLqKCFpbfbUhaULbWnBSoZCgRwPeK83bArTF3as6lKVaJmfNxV/s7gGTHz80gFSM8MKTyTU2ZB0/ezYQo+bpDan7cCf1nZI7RnPzRtBSe4FQ4JFMdU25dysUpiN6MtID0VfzHkHabP5QHuzQaL1bGbxbJEGQSlDyMBafWbUN6Vp7lJIBB7xWXS1xeuVoQqYEidHWqNLCeAebOyojocBQ6KFbbNPRdLTDuDQwiUwh0DPDaAOPdmlVuxE1ldowJ2JkdmYkfTG00v7ktUHNyT5t1ZbZ6fRauCDBkdxWkFxlX3OJ+2Kc3CE1cbfJhSBlmS0ppY+ioYP6aVa5SU6cfloA7SCtuYgnl2S0rP3Aj30+HDdQJtIS3pmnYa5ZzKbQWJB5l1slCz+Ukn31Q9+o9cRlZARcYC21b+K2VhSffsuufCu9MJ7CbfoufRbuSlpHRxttz+8tVRqf5KdYJISMt3JKCfouNuII+Kk/Cg16ngG56duMNIBW9GWlvovGUn3KANWWie1cbTCnbSR5THbexkbtpIP+Nb+Ir4T+Fbtq/wCzk7hE+QA+p6P+FB9e0aMaSsgHDzex/wANNcM4OtJZ5i2MY/pXf+lcaGUTpaA0o5VHSuOehbWpGPzaiUfJ9bwlKVhMy3utDqptaFAfkrX8DQGvP3KXDllCQfArTn7qfDn40t1NCXcdO3OG0MuvRXEN/WKTs/firrNORdbTDnt+pJYQ8B3bQBxQL9Nfs7UBV63nM58Oxax91TqPs/L9P9qQEecxx+d2D2z+diqYyzbtZzIrm5q6spksHvdbAQ4nx2eyPuV3Uw1Fa/O1qcjIeLEhKkux3wM9k6ghSFY5gEDI5jIoGI34xSvTEB622KLElJT26AoubJyNpSio7/E1jtuqY22IN9Ldruqdyo769lDn0mlnAWk8sbxzANN/OUHH7Mjf0yf86BU78prmMlQBDFsdUjoVuoB+5AFbNTynoOnLnLiqCH2IjrjaiMgKCSQfjS9p9l/XIUy624BaznYUFY+VHdWrWn7kbz/Mnv7hoLrXY4FstgtzMdC2SnDpcSFF9R9ZS8+sSd5JrHpKOLeq7WtpR8khTdiMg/vTamm3NgdAVqA7hgcqf8qQWmVGYvOoEvyGW1Ga2QFuAHHk7PfQab3b35cu0yIoRtxJodUVHHyZQtC8e5X3U2PKspuUAAkzYwA/HJ/zpDcr8byHLVpZ4PyHPQeuDXpMw0ncVbfBTnzUjO/GcAUGrQuPwWhbPqAuBH1e0Vs/diu5AQNaQCPXNtkhXgHWMfpNMrdFYt0CPCip2I8dpLbae5KRgfopNaFecdV3W4JwWIiEW9pQPrLBK3SPAqQnxQaDZq8A6UvIVw8gfz/RqphBJVCjlXEtJz8KT65cJ06/DQR2twWiE2O8uqCD8ElR91PkgBIAGAOAFAgsv7qdQjltRifHsv8AoKt1Z+xIB5+c4mP6ZNV6ZIfuF/lpHouXEtJPeGm22z+cldTqjLsmxxUkZduaFEZ9ltC3D/cFA99ndX5d1cEjVl6AJAE9/AA/GKr9Rcq/PEzS0i7S37khBKZjinwQviFna7utB9n04TEvN7ta8jZkCYyDzbeGTj/3Eu/dRrTajQY13aBUu1SUylhIySzgod/+NSj4pFV6mV5quVu1BkJZaPkk48gw4RhZ+osJPRKl16FSEuoU2tIUhQIUk7wQeRoJQtK2wpCgpKhkFJzkd4rzenl+aLtMsDvotKUuZbydwU0pWXEDqhZP2Vpo0w6u1SXNMzFEmKnbgOK39tFzgDPNTZIQemyfaphf7QLrGb7F4xp0ZfaxJSRksuDdw5pIylSeYJHcaCdQ2nztCSlp7yeZHcD8SSBksujgccwQSkjmCRVFivwmvKt1yaEK7spy9EUr1h89s+2g944cDg11Yb6JrjlvuLQh3iOnL0UqyFJ/hGz7bZ5HlwODWq62eBeGUNXCOHdhW02sKKVtK+chQIKT1BFBrkxY8pksymGnmjxQ6gKSfcaw/g3Yv4lt39Ub/wAqxost5iLAgaidWyODdwjJkY+0koUfeSetX+S6j/jW1f2Y7/qKDbCtVut61LgQIsZSxhRZZSgkdcCsOtP3I3n+ZPf3DU+S6j/jW1f2Y7/qKUaujX5Ol7sX7nbVtCG7tJRb3EkjYPAl84+BoPYVglWW1THi9LtsN90gAuOx0KUcdSKy+Taj/jW1f2Y7/qKPJdR/xrav7Md/1FBaNOWIHIs1u/qjf+VMUNobbShpKUITuCUjAHupSYuo8fttav7Md/1FZlafuE3IvF/lvNE72IaRFQroSnK/zxQcXe8vzZTll04sLn8JEoJ2m4CTxUrvc+ajjnecCnFpt0e029iDEBDLKcAqOVKJ3lSjzUSSSeZJrqBb4lsiNxLfGbjsI9VtpIAH/U9/Okt4u8mXNXZNPLSq4Y/VMrZ2m4KT7SuRcPso95wOIRt+e9WjYIVBshVtK5LlrTjA+ohRz1c6U4vVyatFpl3B7KkR2ivYHFZHBI6k4A8aLRbY1mt7MGIkhpsH0lHKlqO9SlHmokkk8yaSzVDUOo27e3vt1qdS9MWODsgYLbXXZyFq67A76BjpeA7bLFEjylZlFJckq+c6slaz+UpVZHcT9btIAy3bISlqPc48rCR4hDa/yhTudKYgw3pUpwNMMNqccWeCUgZJ+FJ9Hxnxb3blNbLU25vGU62ri2kgBtB6pbCAeuaDXqa4G16fuE1GO0ZjrLY+cvGEj3qIHvqbRao9utMKCW0LMaO2yVbPHZSBn7qXaiV5feLRZUb0qe8tkgcmmSCkHxdLfuSqvRY8PhQVy4zMuM7GktpdZdQW3EKG5SSMEHxFINMS3oLzmnbi4pcmIjaivLO+VG4JVnmpO5KuuD7Qr0tKdQWcXZlpTLpjToyu0iS0pBUyvGOHNJG5SeYPhQGoLMm7R2y08Y06MvtYkpIyWnMY3jmkjIUnmD4EU2G+Gc45b7kyId4jpBfjZ3KTw7Rsn12zyPEcDg1NhvZmuuQLkyIl4jpBfjbWQpPDtGz7TZ7+XA4NaL3ZYl5aa7cLQ+yorjyWFbDrCu9CuXUbweBBoJvFkhXhltMtCg40rbYfaWUOsK+chY3g/ceeaWIVqW0kJUhm+RgdywpMeSB1B+TX45R4Vyi4XuyHsrzFVcoieFwgNZcA/GMDfnqjI6Cm9qvVsu6Cq2zo8gp9dLaxtI6KTxSfECgwJ1VFTgTIF2iL5h23uqA+0gKT8DVn4V2n58v+oSP+SnWQOdHEbqBdbr7brlJVGivLL6UdoW3GHGzs5xkbQGRnurPrT9yN5/mT39w1UT/36T/6Wf8AiirdafuRvP8AMnv7hoHPAUql6jtkSW7FedeLzWA4lqM64EkgEAlKSM4IOOtNaTWP9t9Q/wA+b/8ArM0HJ1XafnzP7Pkf8lcK1Oh30bdabvMWeGzDUyk/ad2BT4kDjRuPcaDzS4mobyMXCS3Z4Z9ZmE5tyFjuLpACPsgnuUKdW22w7VDRFt0dDDCMkITzJ4kniSeZO81lumorTa3AzKmI8pV6kZoFx5fg2nKj8KXKN+v+UNodsduO5TiikzHR9EDKWh1OVdEmgsu94kS5irLp9aVT8fqmSU7SICDzV3uEeqj3nA4tbPa41otzUKGFBDYJKlnaUtROVLUeaiSST3mptVsh2iImJAYSywkk7I3lRPFRJ3qJ5k7zSm9XeTJmqsmn1JM7A8plEbTcFB5nvcI9VHvOBxCm5rOpLyLMzvt0FxLtyWODjgwpDH6Fr6bI9o49I68hhpbjy0obQkqUtRwABxJrNZ7ZHtEBuHESoNoySpZ2lOKJypSjzUSSSeZNI7yr8JLoqwsZNvjlK7q4OC+aY4PercVdycD2qC/SSHJypeoZKFIcuRT5OhYwW4qc9kMcirKln6+OVejqAAAAAABU0BRRRQLL3ZIt4bbLxcakMK240pk7LrCu9Kv0g5BG4g0qRep9i+S1Mx2kYbk3WK2S3j8agZLZ6jKOo4V6iowKCmPJYlsIkRnm3mHBlDjSwpKh3gjcax3KwWm6qC7jb40h1PqurbG2nwVxHxrHJ0pb/KFybYuRaZSztKdgL7MLPepsgoV4lJNchrVUMgNyrbcmx/DtrjOY+sjbSfyRQdHSkVCQmJPu8VI4JbuLqgPcsqFOorPk8ZtntXHdhIT2jqtpSupPM0mRdb6nc/ptaj3x5zSx+ds/oqp+VqW4ZZh29m1IVuVKlupeWkc9ltGQT9ZQHQ8KCYahL1vNcaOW4MFuO4eXaLUV7PiEhB+2K1axbW7pS8IaSVOGC9sgczsGtFktcezwhFjFa8qLjjrqtpx5ajlS1HmSf8AMAAVuWhK0lKgCkjBB4EUFcWQiVGZkNEFt1CVpOeRGRSW1P+T6pvUJ4ALf7GY1v9dHZpaVjwU2M/WHfVWkXTAL+nJKiH7buj7X77FJPZKHfgegeqeordf7KLmI78eQuJcIiiqNKbAUUE8UlJ3KQrmk8cciAaDZcYRnxiz5TJjZIPaRnNhfhnB3Ur/BOA6nZmyLnMGckSLg8Un7IUE/dUM3HUMdPZzbCiSsfv0GWjYX12XCkp8MnxrrznqBxQSzp1DYPtSbghIHjsJXQMLbaLdaWyi2wY0VJ49i0EbXjjj766uVzg2qKZVxlMxmBu23VhOT3DvPQb6UmHqabulXWJb2zxTAjFxeP5Rzd+ZWi26atsKQJa23Jc4f7XMcLzo+qpXq+CQBQYVybxqJXZ29t60Ww+vLfRsyXh+KbP62PpL39yedOrVbIdphJiW9lLLKckgEkqJ4qUTvUoneSck1dNlR4MdyTLfaYYbSSt11QSlI6k7hXnTPumpR2dm7W32tXr3J1vDro/EIUNw/GKHgDxoL71d5MuYqx6fUDO3eVS8bSIKDzPJThHqo95wOLWz2uNaIDcOElSW0ZKlKO0txR3qUpXNRJySeJqbTbIdphpiQGQ20klR3klSjxUonepRO8k7zW0DFAUUUUBRRRQFFFFAUUUUBRRRQFFFFAovtlFzDL8d8xLjFJVFloTktk8Qoe0hWBlJ49CARhZ1QLdiPqmP5seGE+VZKojvVLns8PVXskdeNekPCs8r9jSf5NX+NB3GlxpbfaRZDT6PnNLCh91VybjCifsqZHZ7+1dSn9Jr8vag/b2Z9Y1u0Z+2Kf5RNB9/c1hYtstxJvl7uD8nb21SVbv5MHHvxVJuOobjhNttKLc2eEi5uAq8Qy2ST9pSabWj9rW/CtooEEXS7KpLc29SXrtNbO02qTgNMnvbaHopPU5V1p+OFTRQFFFFAUUUUH//Z"/>
          <p:cNvSpPr>
            <a:spLocks noChangeAspect="1" noChangeArrowheads="1"/>
          </p:cNvSpPr>
          <p:nvPr/>
        </p:nvSpPr>
        <p:spPr bwMode="auto">
          <a:xfrm>
            <a:off x="77788" y="-584200"/>
            <a:ext cx="13239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http://farm4.static.flickr.com/3395/3526143669_74eccc5a4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84784"/>
            <a:ext cx="4532362" cy="380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docs.gimp.org/en/images/filters/examples/render-taj-maz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951" y="156247"/>
            <a:ext cx="1400545" cy="140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MSOfficePNG.png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" r="8190"/>
          <a:stretch/>
        </p:blipFill>
        <p:spPr bwMode="auto">
          <a:xfrm>
            <a:off x="364660" y="-27384"/>
            <a:ext cx="1831076" cy="212123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bodmas.org/blog/images/mystic_rose_pattern_14_poin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310" y="1669477"/>
            <a:ext cx="2642707" cy="257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/>
          <a:srcRect b="22820"/>
          <a:stretch>
            <a:fillRect/>
          </a:stretch>
        </p:blipFill>
        <p:spPr bwMode="auto">
          <a:xfrm>
            <a:off x="467544" y="5368401"/>
            <a:ext cx="2859041" cy="14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http://www.amazeingart.com/img/fig/7circuit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" t="3898" r="2495" b="3711"/>
          <a:stretch/>
        </p:blipFill>
        <p:spPr bwMode="auto">
          <a:xfrm>
            <a:off x="6803121" y="4653136"/>
            <a:ext cx="2089359" cy="189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t1.gstatic.com/images?q=tbn:ANd9GcTHwPdf4l3miZrJdN5BwUEQvxA2RMLqdTz3DwMmv2n09bbiWxcq&amp;t=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433" y="3280965"/>
            <a:ext cx="881063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ww.counton.org/magnet/kaleidoscope/mystic/mystic1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8" y="3717033"/>
            <a:ext cx="1403516" cy="140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564787"/>
            <a:ext cx="1104573" cy="11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942086" cy="94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30"/>
          <a:stretch/>
        </p:blipFill>
        <p:spPr bwMode="auto">
          <a:xfrm>
            <a:off x="1764278" y="4492390"/>
            <a:ext cx="1682890" cy="77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09662" y="20087"/>
            <a:ext cx="714342" cy="95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704" y="1661807"/>
            <a:ext cx="719450" cy="68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304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jp.learnoutlive.com/wp-content/uploads/2011/02/origa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46" y="1118905"/>
            <a:ext cx="7021338" cy="569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expect…</a:t>
            </a:r>
            <a:endParaRPr lang="en-GB" dirty="0"/>
          </a:p>
        </p:txBody>
      </p:sp>
      <p:sp>
        <p:nvSpPr>
          <p:cNvPr id="3" name="AutoShape 6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77788" y="-8350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8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230188" y="-6826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0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382588" y="-5302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6" descr="data:image/jpg;base64,/9j/4AAQSkZJRgABAQAAAQABAAD/2wBDAAkGBwgHBgkIBwgKCgkLDRYPDQwMDRsUFRAWIB0iIiAdHx8kKDQsJCYxJx8fLT0tMTU3Ojo6Iys/RD84QzQ5Ojf/2wBDAQoKCg0MDRoPDxo3JR8lNzc3Nzc3Nzc3Nzc3Nzc3Nzc3Nzc3Nzc3Nzc3Nzc3Nzc3Nzc3Nzc3Nzc3Nzc3Nzc3Nzf/wAARCACZAKoDASIAAhEBAxEB/8QAHAAAAgMBAQEBAAAAAAAAAAAAAAUBAwQCBgcI/8QAVRAAAQMDAQUDBwYFEQUJAQAAAQIDBAAFEQYSITFBYRNRcRQVIjJCgZEjUmJygqEWY5KisSQzNDU2Q1NVc3STlJWywdHURFSz0uElJkVkdYOjtMLT/8QAFAEBAAAAAAAAAAAAAAAAAAAAAP/EABQRAQAAAAAAAAAAAAAAAAAAAAD/2gAMAwEAAhEDEQA/APuNFFFAUUVB6UE1GRSy832HaA0l/tHpL52Y8SOnbeeP0U93eTgDmRSxNsu98O3fJKrfDPC3QXSFqH414bz9VGB1VQbLjqe2xJS4TSnZs9PGJCbLzifrY3I8VEVQHtUXAfIxYNpaPBUlRkvY+oghIP21U3t9uhWuMmNborMZhPBtlASnx3c+tVXS92y0ISq5TmI216iXF4UvolPFR8AaBenTj7+Dc79dZJxvQ06IyPcGgk/FRqRo2wn9et4kH/zLzj2fy1Go/CORJyLXYbnJHJ15tMZs/wBIQr4JNT2+qnikohWiKDxDkpx5Q+CEj76C4aV06BgWC1f1Nv8AyqpWj9PKVlNpjNHvYBbI/JIqey1R/vtmHTyN3/8ApUFWq21Z2LLITzG08yT78LoOfwVZZwbfdLxDIOQG5ynU/ku7Y+6uew1TBwWZlvujY9iS2Yzh+2jaT+YKnz5dYxPnHTkrZHtwX25A8cHZX8EmtMDU1ouEjyVqWluX/uslKmXvyFgKPuFBkRquNHUlq/RZNncUcBctILBPR5JKPiQelehStK0hSVApUMgg5BFQttDqFIcSlSVDCkqGQR3EV51zTLluUp/S0vzcrO0YSwVxHD9T2M96COoNB6XNFIbZqIOTU2y7xlW65qz2bTitpuQBxLLnBfhuUOYp6DkA0E0UUUBRRRQFFFFBBPxrz94vclU02ewNtyLnshTq3N7MNB4KcI3knkgbzjkN9TfrpKVMbstkKBc30ba3lJ2kQ2s47RQ5k7wlPM9AaYWa0xLJCEaIlZBUVuOuK2nHnD6y1q9pR5n9AAFBnsliYtRckLccl3F8Dyia/guu9O5KRySMAVbeb3Cs6GzLcUXXThmO0krdePchA3qP3DnWK8XuQqcq0WFDci5bIU845ksw0ngpwjiTyQN56DfWizWCPa1uSnHHJlyeGH5z+C4v6I5JR3JTgDqd9BhEfUF7yZb6rJCPCPHUlcpY+k5vSjwRk/SpjabBa7SpTkGG2h9f64+vK3V/WcUSo+81ZdrzAs7KHZ74b7RWy02AVLdV81CB6Sj0ANK0yNR3nfFYRZIiuDkpAdkqHRsHZR9oqPekUHo8pAJyMDeTSuVqSxRVlEi829tY4oVJRtfDOayJ0hbniF3ZyVdnM5zPeK0Z6NjDY9yabw4EOCnYhRWI6fmstpQMe4UCg6z0/kgXAKxzS04R9yaua1Zp10gC9QEq+a5ISg/BRBpz7/vrh5lp9BbfbQ4g8UuAKHwNBLLzLzYcZcQ42eCkKBHxFZ7nbYN0jli4w2JTJPqPNhYz37+FLn9I2RxwuxoSYL/8NAWqMvPUoIz781QuHqO1elBnNXeOP9nnANPY+i6gbJP1k++g58xXK0+npy4rLQ/8PuClOtHohzetv4qH0a1WvULUmYLfcGHbdcyM+SSCPlAOJbWPRcHhvHMCu7TqGJPkGE629CuKU7SoUtIQ5jmU7yFp+kkkVqutqhXeIY1wjpeaJ2gDkKQocFJI3pUORBBoOrrbYV2hqiT2EPsKwdk8QRwUCN6VDkRgjlSFqfO0w83Fvj65VpcUEMXRz12SeCH8bugc4HgrB3kRcJumXUR74+qValKCGbovAUyTuCX8bugc4fOwd59K801IZW08hLjTiSlaFp2gpJ4gg8RQXA54UV5OG65pOazbZLi3bJIWG4L61EqiLPBhZPFB4IUeHqnkT6ygKKKKApXqK6+aIHbIaL8l1YZix0nBedV6qc8hzJ5AE8qZmvM2hPnzUD95XvhwSuJbxyUsHDzvxGwOiVfOoN+nbQbVEWqS4JFwkr7aZJx+uuHu7kgYSkcgB1rPf7pKVKRZbItAub6Ntx5adpMNnOC4ocyd4Snmd/AGtuoLqmz21ySWy88VJbYYScKedUcIQPEn3DJ5VVpu1LtkRbkxxL9xlr7abIHtuEcB3ISPRSOQA5k0Giy2mLZ4IixErI2itxxxW048s71LWr2lE8T/AIUvu17kKnKtFhabk3IAF5xZ+RhpPBThG8k8kDeeg30agucpctqy2RSRcpCCtbyhtJhs8C4ocyTuSnmegNMLPao1mhJixEqCAStxa1bS3Vnepa1e0oneTQZbLp9iA+qbJdcm3RxOHZz+Csj5qRwQn6KcDvyd9bbncoNqjGTcZbMZkHG26rGTyA7z0G+ll2vj6pxtNgZRLuQALy1k9jDSeBdI3knkgbz0G+u7TpxiLJTcJ7q7ldMb5kgDKOjaeDaeid/eTQUpvl2uO+y2VYZPCVclmOg9UowXD70prtNu1DIOZeoG4+7eiBCSnH2nCsn4Cnj77MZlb0hxDTSBlS1qCUpHeSeFIzq+1vbXmwS7mRuzAjLdSftgbH51B2LDKx6Wo7wVd+0yPu7OuVWe8tAeSamkqIO4S4jLo9+yEH76sTfJqk7Q03dsctpUZJ+BezVJ1UwxnzjbrrBSPbehqWkfab2wPE0EeXakgb5lsjXJkHe5bndhwD+ScOD7lk9K22rUFuuq1sx3imS0MuxX0Fp5v6yFYOOvDrWm23SBdY5etsxiW2NxUysKAPcccD41Rd7JAvDaBNYy40csvtqKHWT3oWMFJ8DQd3a0QbzGDFwYS4lKtptYJC2lfOQob0nqDmkybhO006li+vGValEJZuisBTJO4JfA3dA4N3zscTCblcdOOoZ1C6JVsUoJbuwSElsk7kyEjcO4ODCeGQnifTOoafZU04lDjbiSlSVAEKB4gjmMUEONtvtrbdQlxtaSlaFDIUDxBHMV5mGtzSk1i2yFqXY5Kw3CeWSTEcPBhRPsH2CeHqn2aIinNKTmba+tSrHKWG4Ly1ZMRw8GFH5h9gnh6vza9DcIMa5QXoc1oOxnkFDjauYNBNwgxrjBfhzGkux30FDjauBBpLpybJiyntP3V1TsyKjtI8hfGVHzhKz9NJwlXXB9qp0vMkMvSLFdHVOzYKQW318ZUc+o51VuKVfSGfaFWatgPvxmbjbUbVztqy/GTw7UYwto9FpyPHZPKgfUVltk+Pc7fGnQ17bEhtLjZxjIIz8a1UCTVs+RDs6m4CwifMcRFiK+a4s42vsjaX4JphbILFrt0aBETssRm0toBO/ZAxv60ofT5w1tHaO9m1RC+Ry7Z0lCD4hCHPyhTG/3FNns0yeU7RYZUtKOa1Y9FPiTge+gVRh581W9KV6UKzksMDkuSpPyi/spIQOql02vtzas1rfmuoU5sABtpHrOrJwlCeqlEAeNV6btqrTZYsN1XaPoRtPufwjqjtLV71FRpdKHnjV7EY+lEs6BIcHJUlYIbB+qjaV4rSaDZpq0u2+K4/PWl25zF9tMdHArxgJT9BIwkDuGeJNUahucpUlmy2YhNxkp21vkZENnOC6RzJO5KeZzySaZ3a4M2q2yZ8kkMxmy4rZGSccgOZPADvNL9LWx+LFdnXJI86XBfbyznOwcYS0PooThI65POg2We1RLPBTEhJIQCVrWtW0t1Z3qWtR3qUTxJrDdb695aq1WKOiZcUgF5S1FLMQHgXVDnzCB6R6DfRqK4yvKGLLZlhNylpKlPEbQiMg4U6RzPJI5q6A0ws9qiWeAiJDQQgEqUtasrdWfWWtXtKJ3k0C2NpaO84iVf3lXeWk7QMgDsWz+LZ9VPicq60/AAGMbhwpFcr+4mcu12SL5fckAdqNvYZjA8C6vBxniEgFRHLnVaNPzZx7S+3qW8TxjwVGKynp6J2z71+6g9DnG7f8ACjdSL8DdPEkqtja1fPWtSlfEnNcuaWaZ9K0XG425zkG5KnW/e25tJx4AeNBoummrbcXjLLaos8D0ZsRXZPJ8VD1h0VkdKXpu1w086lrUi0SLeSEouzaAgIJ4B9A9Xu2x6PeE12L3cbI4GtTts+SKVsoukVJDSe4OoJJa+tkp7yOFehdQ2+ypC0JcbWkhSVAEKB5EcxQC0NyWlJcSlxpxOFJUAUqSf0jFeZhKXpW4sW15SlWWUvs4LilEmI4eDCifYV7B5H0fm0QO00tc2bWtSlWWYvYgLUT+pXePYEn2TvKDy3p+bT+62+LdbbIgzEbbD6ClQBwR3EHkQcEHkQKCblBj3SC9CmNhyO+gocSeYPXkeYPIgGlel50nZkWe5uF24W9QQp1QwZDKs9m77wCD9JKuld6UnSJER+Dc1BVytzvk8hWMdruyh0DuWkg+O0OVZtUp82zrfqFsYEVfk8w/OjOqAJP1F7C+gCu+g61gw7GZj36GlSpVqUXFITxejn9eb6+iNofSQmnzDjchht5hxK2nEhSFJ4KSRkEV2obScEA54g157Rp8jYm2NRI81yC0zk/vCwFtfBKtj7BoIsA81325WUnDCz5fDHchxR7RI+q5k+Dgr0led1QPJJlnvCCR5NLDDxHNl7CDnoFlpX2a9BtK7qBDpVPbyr3cSBmRcFtpP0GQGgPykLPvo1TiTKsltz6Mmel1wZ9hkF34bSUD31OhQTpaC7zf23z17Ral/wD6qJHy2uIaSkERra8sHuLjjY/Qg/GgfEgIJJwMcTSDRKVPWly6OJIcukhyYc/MUcND3NpRWvVclUXTF2fbOHEQ3Sj62wcffitltipgW6NDbxsx2UNJx3JSB/hQJtQjzhfbRZ+LO2qfJHIoaI2EnxcUg/YNPpLzceO4+8sIaaSVrUeCUjeT8KSWtJkasvkpQHyCI8NB7sJLqvvdHwqNcHtbH5vC9k3GQzDP1XFgL/M26CNHR1vxXr5LQUzLsoPFKuLTOMNN+5OCfpKVXepJ8pLse0WhYRcp21h4pChGaGNt0jnjICQeKlDkDT0DZwEgAd1ee00kzbld7056XbSDEjnPqsskp3eLnaH3igaWe1RLLBRFhoKWwSpSlHaU4s71LUripRO8k8aw3LUbTExy322I/c7igArYj4CWcjd2jivRRnuJ2jyBo1TPlMsRrfbHEouNxe7BhwjPYpwSt3HPZSCQOaikc63Wa1RLRAbiQkFLaSSpROVOKPFaj7Sid5J4mgW9rqtY2xEszI3YaVJdWfeoIAHwNc/hK7bl7OorauA0VbImtOB6MDy2l4CkeK0gda3S9Q2WFKMWXdoDEhOMtOyUJUM8MgndmmKkNvtqStKVoWCCCMhQPLqKCFpbfbUhaULbWnBSoZCgRwPeK83bArTF3as6lKVaJmfNxV/s7gGTHz80gFSM8MKTyTU2ZB0/ezYQo+bpDan7cCf1nZI7RnPzRtBSe4FQ4JFMdU25dysUpiN6MtID0VfzHkHabP5QHuzQaL1bGbxbJEGQSlDyMBafWbUN6Vp7lJIBB7xWXS1xeuVoQqYEidHWqNLCeAebOyojocBQ6KFbbNPRdLTDuDQwiUwh0DPDaAOPdmlVuxE1ldowJ2JkdmYkfTG00v7ktUHNyT5t1ZbZ6fRauCDBkdxWkFxlX3OJ+2Kc3CE1cbfJhSBlmS0ppY+ioYP6aVa5SU6cfloA7SCtuYgnl2S0rP3Aj30+HDdQJtIS3pmnYa5ZzKbQWJB5l1slCz+Ukn31Q9+o9cRlZARcYC21b+K2VhSffsuufCu9MJ7CbfoufRbuSlpHRxttz+8tVRqf5KdYJISMt3JKCfouNuII+Kk/Cg16ngG56duMNIBW9GWlvovGUn3KANWWie1cbTCnbSR5THbexkbtpIP+Nb+Ir4T+Fbtq/wCzk7hE+QA+p6P+FB9e0aMaSsgHDzex/wANNcM4OtJZ5i2MY/pXf+lcaGUTpaA0o5VHSuOehbWpGPzaiUfJ9bwlKVhMy3utDqptaFAfkrX8DQGvP3KXDllCQfArTn7qfDn40t1NCXcdO3OG0MuvRXEN/WKTs/firrNORdbTDnt+pJYQ8B3bQBxQL9Nfs7UBV63nM58Oxax91TqPs/L9P9qQEecxx+d2D2z+diqYyzbtZzIrm5q6spksHvdbAQ4nx2eyPuV3Uw1Fa/O1qcjIeLEhKkux3wM9k6ghSFY5gEDI5jIoGI34xSvTEB622KLElJT26AoubJyNpSio7/E1jtuqY22IN9Ldruqdyo769lDn0mlnAWk8sbxzANN/OUHH7Mjf0yf86BU78prmMlQBDFsdUjoVuoB+5AFbNTynoOnLnLiqCH2IjrjaiMgKCSQfjS9p9l/XIUy624BaznYUFY+VHdWrWn7kbz/Mnv7hoLrXY4FstgtzMdC2SnDpcSFF9R9ZS8+sSd5JrHpKOLeq7WtpR8khTdiMg/vTamm3NgdAVqA7hgcqf8qQWmVGYvOoEvyGW1Ga2QFuAHHk7PfQab3b35cu0yIoRtxJodUVHHyZQtC8e5X3U2PKspuUAAkzYwA/HJ/zpDcr8byHLVpZ4PyHPQeuDXpMw0ncVbfBTnzUjO/GcAUGrQuPwWhbPqAuBH1e0Vs/diu5AQNaQCPXNtkhXgHWMfpNMrdFYt0CPCip2I8dpLbae5KRgfopNaFecdV3W4JwWIiEW9pQPrLBK3SPAqQnxQaDZq8A6UvIVw8gfz/RqphBJVCjlXEtJz8KT65cJ06/DQR2twWiE2O8uqCD8ElR91PkgBIAGAOAFAgsv7qdQjltRifHsv8AoKt1Z+xIB5+c4mP6ZNV6ZIfuF/lpHouXEtJPeGm22z+cldTqjLsmxxUkZduaFEZ9ltC3D/cFA99ndX5d1cEjVl6AJAE9/AA/GKr9Rcq/PEzS0i7S37khBKZjinwQviFna7utB9n04TEvN7ta8jZkCYyDzbeGTj/3Eu/dRrTajQY13aBUu1SUylhIySzgod/+NSj4pFV6mV5quVu1BkJZaPkk48gw4RhZ+osJPRKl16FSEuoU2tIUhQIUk7wQeRoJQtK2wpCgpKhkFJzkd4rzenl+aLtMsDvotKUuZbydwU0pWXEDqhZP2Vpo0w6u1SXNMzFEmKnbgOK39tFzgDPNTZIQemyfaphf7QLrGb7F4xp0ZfaxJSRksuDdw5pIylSeYJHcaCdQ2nztCSlp7yeZHcD8SSBksujgccwQSkjmCRVFivwmvKt1yaEK7spy9EUr1h89s+2g944cDg11Yb6JrjlvuLQh3iOnL0UqyFJ/hGz7bZ5HlwODWq62eBeGUNXCOHdhW02sKKVtK+chQIKT1BFBrkxY8pksymGnmjxQ6gKSfcaw/g3Yv4lt39Ub/wAqxost5iLAgaidWyODdwjJkY+0koUfeSetX+S6j/jW1f2Y7/qKDbCtVut61LgQIsZSxhRZZSgkdcCsOtP3I3n+ZPf3DU+S6j/jW1f2Y7/qKUaujX5Ol7sX7nbVtCG7tJRb3EkjYPAl84+BoPYVglWW1THi9LtsN90gAuOx0KUcdSKy+Taj/jW1f2Y7/qKPJdR/xrav7Md/1FBaNOWIHIs1u/qjf+VMUNobbShpKUITuCUjAHupSYuo8fttav7Md/1FZlafuE3IvF/lvNE72IaRFQroSnK/zxQcXe8vzZTll04sLn8JEoJ2m4CTxUrvc+ajjnecCnFpt0e029iDEBDLKcAqOVKJ3lSjzUSSSeZJrqBb4lsiNxLfGbjsI9VtpIAH/U9/Okt4u8mXNXZNPLSq4Y/VMrZ2m4KT7SuRcPso95wOIRt+e9WjYIVBshVtK5LlrTjA+ohRz1c6U4vVyatFpl3B7KkR2ivYHFZHBI6k4A8aLRbY1mt7MGIkhpsH0lHKlqO9SlHmokkk8yaSzVDUOo27e3vt1qdS9MWODsgYLbXXZyFq67A76BjpeA7bLFEjylZlFJckq+c6slaz+UpVZHcT9btIAy3bISlqPc48rCR4hDa/yhTudKYgw3pUpwNMMNqccWeCUgZJ+FJ9Hxnxb3blNbLU25vGU62ri2kgBtB6pbCAeuaDXqa4G16fuE1GO0ZjrLY+cvGEj3qIHvqbRao9utMKCW0LMaO2yVbPHZSBn7qXaiV5feLRZUb0qe8tkgcmmSCkHxdLfuSqvRY8PhQVy4zMuM7GktpdZdQW3EKG5SSMEHxFINMS3oLzmnbi4pcmIjaivLO+VG4JVnmpO5KuuD7Qr0tKdQWcXZlpTLpjToyu0iS0pBUyvGOHNJG5SeYPhQGoLMm7R2y08Y06MvtYkpIyWnMY3jmkjIUnmD4EU2G+Gc45b7kyId4jpBfjZ3KTw7Rsn12zyPEcDg1NhvZmuuQLkyIl4jpBfjbWQpPDtGz7TZ7+XA4NaL3ZYl5aa7cLQ+yorjyWFbDrCu9CuXUbweBBoJvFkhXhltMtCg40rbYfaWUOsK+chY3g/ceeaWIVqW0kJUhm+RgdywpMeSB1B+TX45R4Vyi4XuyHsrzFVcoieFwgNZcA/GMDfnqjI6Cm9qvVsu6Cq2zo8gp9dLaxtI6KTxSfECgwJ1VFTgTIF2iL5h23uqA+0gKT8DVn4V2n58v+oSP+SnWQOdHEbqBdbr7brlJVGivLL6UdoW3GHGzs5xkbQGRnurPrT9yN5/mT39w1UT/36T/6Wf8AiirdafuRvP8AMnv7hoHPAUql6jtkSW7FedeLzWA4lqM64EkgEAlKSM4IOOtNaTWP9t9Q/wA+b/8ArM0HJ1XafnzP7Pkf8lcK1Oh30bdabvMWeGzDUyk/ad2BT4kDjRuPcaDzS4mobyMXCS3Z4Z9ZmE5tyFjuLpACPsgnuUKdW22w7VDRFt0dDDCMkITzJ4kniSeZO81lumorTa3AzKmI8pV6kZoFx5fg2nKj8KXKN+v+UNodsduO5TiikzHR9EDKWh1OVdEmgsu94kS5irLp9aVT8fqmSU7SICDzV3uEeqj3nA4tbPa41otzUKGFBDYJKlnaUtROVLUeaiSST3mptVsh2iImJAYSywkk7I3lRPFRJ3qJ5k7zSm9XeTJmqsmn1JM7A8plEbTcFB5nvcI9VHvOBxCm5rOpLyLMzvt0FxLtyWODjgwpDH6Fr6bI9o49I68hhpbjy0obQkqUtRwABxJrNZ7ZHtEBuHESoNoySpZ2lOKJypSjzUSSSeZNI7yr8JLoqwsZNvjlK7q4OC+aY4PercVdycD2qC/SSHJypeoZKFIcuRT5OhYwW4qc9kMcirKln6+OVejqAAAAAABU0BRRRQLL3ZIt4bbLxcakMK240pk7LrCu9Kv0g5BG4g0qRep9i+S1Mx2kYbk3WK2S3j8agZLZ6jKOo4V6iowKCmPJYlsIkRnm3mHBlDjSwpKh3gjcax3KwWm6qC7jb40h1PqurbG2nwVxHxrHJ0pb/KFybYuRaZSztKdgL7MLPepsgoV4lJNchrVUMgNyrbcmx/DtrjOY+sjbSfyRQdHSkVCQmJPu8VI4JbuLqgPcsqFOorPk8ZtntXHdhIT2jqtpSupPM0mRdb6nc/ptaj3x5zSx+ds/oqp+VqW4ZZh29m1IVuVKlupeWkc9ltGQT9ZQHQ8KCYahL1vNcaOW4MFuO4eXaLUV7PiEhB+2K1axbW7pS8IaSVOGC9sgczsGtFktcezwhFjFa8qLjjrqtpx5ajlS1HmSf8AMAAVuWhK0lKgCkjBB4EUFcWQiVGZkNEFt1CVpOeRGRSW1P+T6pvUJ4ALf7GY1v9dHZpaVjwU2M/WHfVWkXTAL+nJKiH7buj7X77FJPZKHfgegeqeordf7KLmI78eQuJcIiiqNKbAUUE8UlJ3KQrmk8cciAaDZcYRnxiz5TJjZIPaRnNhfhnB3Ur/BOA6nZmyLnMGckSLg8Un7IUE/dUM3HUMdPZzbCiSsfv0GWjYX12XCkp8MnxrrznqBxQSzp1DYPtSbghIHjsJXQMLbaLdaWyi2wY0VJ49i0EbXjjj766uVzg2qKZVxlMxmBu23VhOT3DvPQb6UmHqabulXWJb2zxTAjFxeP5Rzd+ZWi26atsKQJa23Jc4f7XMcLzo+qpXq+CQBQYVybxqJXZ29t60Ww+vLfRsyXh+KbP62PpL39yedOrVbIdphJiW9lLLKckgEkqJ4qUTvUoneSck1dNlR4MdyTLfaYYbSSt11QSlI6k7hXnTPumpR2dm7W32tXr3J1vDro/EIUNw/GKHgDxoL71d5MuYqx6fUDO3eVS8bSIKDzPJThHqo95wOLWz2uNaIDcOElSW0ZKlKO0txR3qUpXNRJySeJqbTbIdphpiQGQ20klR3klSjxUonepRO8k7zW0DFAUUUUBRRRQFFFFAUUUUBRRRQFFFFAovtlFzDL8d8xLjFJVFloTktk8Qoe0hWBlJ49CARhZ1QLdiPqmP5seGE+VZKojvVLns8PVXskdeNekPCs8r9jSf5NX+NB3GlxpbfaRZDT6PnNLCh91VybjCifsqZHZ7+1dSn9Jr8vag/b2Z9Y1u0Z+2Kf5RNB9/c1hYtstxJvl7uD8nb21SVbv5MHHvxVJuOobjhNttKLc2eEi5uAq8Qy2ST9pSabWj9rW/CtooEEXS7KpLc29SXrtNbO02qTgNMnvbaHopPU5V1p+OFTRQFFFFAUUUUH//Z"/>
          <p:cNvSpPr>
            <a:spLocks noChangeAspect="1" noChangeArrowheads="1"/>
          </p:cNvSpPr>
          <p:nvPr/>
        </p:nvSpPr>
        <p:spPr bwMode="auto">
          <a:xfrm>
            <a:off x="77788" y="-584200"/>
            <a:ext cx="13239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2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69282.r82.cf3.rackcdn.com/Pr_097_-_TRI_-_15_12_10_-_0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80728"/>
            <a:ext cx="3399857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Everything you need…</a:t>
            </a:r>
            <a:endParaRPr lang="en-GB" dirty="0"/>
          </a:p>
        </p:txBody>
      </p:sp>
      <p:sp>
        <p:nvSpPr>
          <p:cNvPr id="3" name="AutoShape 6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77788" y="-8350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8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230188" y="-6826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0" descr="data:image/jpg;base64,/9j/4AAQSkZJRgABAQAAAQABAAD/2wCEAAkGBhMSERUTExQWExQWGBkaGBgXGRgeGhocHRgXGB8cGBgbHCcgHRkjGRoXIDsgJCcqLCwsGh4xNTAqNSYrLCkBCQoKDgwOGg8PGSkkHCQpKSwsLCwtLCksKSwpLCwsKS0pLCwpKSwpLCkpLCkpKSwpKSwpLCkpLCwpLCwpLCwpKf/AABEIALQAtAMBIgACEQEDEQH/xAAcAAACAwEBAQEAAAAAAAAAAAADBAABBQIGCAf/xABMEAACAQIEAwUCBw8BBgYDAAABAhEDIQAEEjEiQVEFEzJhcYGRBgc1QnOTshYXI1JTVHJ0gqGxs8HR0mIUFTNDkvAloqPC4eI0Y2T/xAAaAQACAwEBAAAAAAAAAAAAAAAAAQIDBAUG/8QAKBEAAwACAQMDBAIDAAAAAAAAAAECAxESBCExBUFRImFxgZGxExQy/9oADAMBAAIRAxEAPwD9B+CvwTydTI5V3yuXZmy9EljRpEkmkhJJK3J641vuLyH5llfqKX+OJ8C/k/J/q1D+SmNrABi/cXkPzLK/UUv8cT7i8h+ZZX6il/jjaxMAGL9xeQ/Msr9RS/xxPuLyH5llfqKX+ONrFFsAGKfgZkPzPK/UUv8AHE+4zIfmeV+opf44D8IfhhTy4hUas5IGlYA2JkseQAO0nCuV7YqVt9a9VVUEevGSfZjLl6rHj89/wSUtjlb4K9nLGrKZQTtNClJ9Bpk4Wrdh9mLE5TLXMf8A41O/kOEXxKVelMKGdjuNSj33A9hx2XczpQL5qVgX2LAz7APdjn16lbf0z/JLgZfalHs6ipb/AHdSeJMChl1JjprjCnZOa7OzEFey6adddHKgi8bAmb9MaGayztuiiTvrM9JJ0ydxjjL5V1n8GgALRxe0fNJBg+exxH/fy69thwQ7T7F7NJj/AGPLT07ijPuiY9mDr8G+zfzTKidtVCkJ9JW5wDvKqi4pgDcM7ET/AKgafPqLY5fMtB/BLtOqnUqER6il/Q4J9RyL/pIOBo/cbkPzPK/UUv8AHE+4zIfmeV+opf44yDmawANLSPPvCwmLCQkNflaMX2L8LarValHMU1lIIalqhgRc6TvcEQCTbbG/F1uO137EXLRr/cXkPzLK/UUv8cT7i8h+ZZX6il/jjVoZpXEqZGC42Jp+CJi/cXkPzLK/UUv8cT7i8h+ZZX6il/jjaxMMDF+4vIfmWV+opf44o/AvI/meV+oo/wCONvFHAB8tfHbkqdLtV0pIlNBTpQqKqqJWfCoA3xMG+Pj5YqfR0vsDEwAfQ3wL+T8n+rUP5KY2sYvwL+T8n+rUP5KY2sAExMTCPaHaa04G7nZf6+mI1ShbfgF3D5nNBBffp/3yxkZnNu+50qdunr6RzO/Ic8L1cydXFBdtg/PrC7kDqbdJxVUdVaqQQWJEAtPCoU7CYxweo6y8r1Paf7LVKRm5mmGYFVLBSCDsOE6iZPMkpaPbhtMiF4XM6brGxXkBvqYbAHeBg1RXBIGnUO7HMwS2osTtedvLETsyFVndmKyhOwUTwlVFrWF5J64yJEitcIJYJT5BjY+W8r6Sccu6Er+DZTuuiQqj8ZmsNutsNUqCjVUKgMPEsCTykncluU4p6uhJUyz2FPc+ijfhG/LE1IAVpOxXQ0AtAkhhpUGbARc336YEuXqi7VFJiRbRdWcNeTybDVBNTwn4LSt/xrmxKbf8s3acc0qfdimzDWQWWROrin5u28G2JcRbB0DA/B0SQboxOrlMGeIgbRiCsDsSSDxI6lUU+XKelzacM0gKhZJ0xxhfnCTz6cU288HqOAoNldbAWAnof9PP2Yi19hiNUI3gM1NiQYIJsFsfbHQHCRyDKQ4hh12YSQZkWjT06nDOY7hpLMmumN9ShtbbXmYwI5qmljWWAUuKoggjQZljBvzthcQHaFUEyCadQbg2k+fKfS3ljTyvaUnS40nz/wC/388YQqqAdVam4Bg6tP7LDSRfrGCVKhgDxdNJYhvQmNvJv3Ysw58mB/T4+BNJnqBi8eRp/DGnQqLSrtpDEKrHk34rc7+YH9cetU2x6DFlWWeSKmtF4o4vFHFoj5g+Pj5YqfR0vsDExPj4+WKn0dL7AxMAH0N8C/k/J/q1D+SmNrGL8C/k/J/q1D+SmNeq4Ak7c8AC3aeeFJC25+aOp5ezH59kMrmRUqNUrNUZ22NjA4gAwvpWedsen7QzGslj56R+jO3tIHqcB7rQxJgtOw5BYUxOwjTc2sd8cDqeqeVuV4RbK7AqSmkCxmSYMOQJ5Tw+Hzt6YLSplmCg1Qg4mcMOInaI2BuZPReuCUMvM1asDTMBbBRHiA5g9DIHLEXMgKahB5saoMKLc/YByO+M0okXTaj3bEGJqA3LA+NRsTfY3GO6aI7upBYWIVSxiRcsdVjIgdMcPk6hpDvCHHBweETIkmTDXPMjBKwpd4qR3ZIYfiERBERANtR57YtUiBLkjU4jI0EqQpaWI3OqdxuPOcMJ2chfWiiwg78RP417kD+LYvMqKHFrKqRFyLEDhjVvP9BhVKjpuylGMlQGD6jE8SyIM8gMWKWIYpZenULlVltUT+KQAIJk9NsBp5NVpaiqsRfVpB2aSAOUjUPbg2Uq1RTUrQIMSRqUb3uJmb9MXkc2WSGbRvI0GRc7swg+7EuABs7kaRAbQh038InSd4/j7MJ1KS0/ww0EAGFYKGK72br/AExWWyy1FVVYso8YLDSSOGBoiDIn+l8MUHQEU7IVuQbHSLqPMTN/9JxFyAq2ZpsE4SGYg3UgH5x4iAOmGg71DUXSFkQQxncHYDxf9S4hqHvQoWU0krqsJYi0RMWblzwOpkONuIl+GFA4djYrPgPQkDEHKAXNQjSysWV1AZVAEWtxGYvIjESmHGgmANjxFhHQk+ISBIEQTjtCe7ZKqxpY2S634hIFyJOO6tEVgDIV1Ekj5g2Kn9KGHkJjlipyMyc72UlSFdREruJBGr+JIuOgBxu9hZwqqo+2wMkwQdJUnybb/wCMImrqU67NoJ8pJUCPMBDv1weih1vTO5YkbgTvb9IT7j1w8WasNcl+wa2elnFHCfZ+a1CDuLeZ8zhw49HFq5VT4ZSfMHx8fLFT6Ol9gYmJ8fHyxU+jpfYGJiYH0N8DPk7J/q1D+SmDdsZrZBYm5joP++eF/ge0dm5Q/wD81D+SmPKU/hFUq16rGmy8bKkkAaQSqmYMzYxaI3xj623ONpeWSldzdqNJ5AFgiseQBDQgFyZH7sWZLaVUqC8MzcwwgCOm1pGAU8xpKACNKmTwhp8IALteZqG3TDC0NNOqWV2OosSWXcAcgw2ge7HBmS0mZVFhGbU6nZr8AvYelrDHdSqWXVTViGIGiIEEwTf52mbf1xVCe873uiqzoCjSLT4rc9X7sHzWZ0OsoQpJJuLEWkCeZI9pxfKEcZpnFLUmlbrwmSJ1C0CNLT087Y4dSRDMWqagWWwUCSDcbiCRuTis0XqcYR0QFYXhljrW8zbciMPVAHplRTIsY8I0nrvYzecXytCE6nYg1AKTqHFLcSiDwgK0wCZ2gwDfDVeuTSIZbMNMreC3DBG9icCyOacIKhR2Vr/NlV5c+IRz38sDPaYZwqU3YE6wYAEr4hM7g6ffi5SLZpZSqCSsg6do6cpHIjbCpzAVRpM1LwovNzuBy92Oc1li/E4YEX4eEW5Fg0kYB2MX7sMqm8jSwAIubFp39R0xLgLYXJ5XXqDKFhiTqAL8UEmdhPlgf+7KYIrS1zEl2kKfCRJtxX/aOA57tAippVHDuIvGgad5YGASpIj/AE4epDWCHVyYgi0LIiwnbz8uWE50PYmq1mapxfg5C6yo1cInYQRcniM+mGMtWZS/CGPDs12sbgtuD69cEyOe/BglHLegkk369CD7cLlCtR6iqwcaZEcJEbRq3HXFNIZTuRULMpFRgNFpAMwVkbiNN45nbAUamX7okd5UJZgOEmLP0JWYG03OD0u0NTo+hxqkKCBswBB35kR5Ri80veTU0MSp4ZANhY2nnJ92KKkAOcDKtVv+Ip4W2DWG9rWmNhYD1xea8bASSYdR84Mhg6Z3lSlvM45Qq1B5psCyOxAsOKTMBukYlY6HUMXiSBrANiOp24go9uKGu5IYpZsBhVEQYnzB5+R6jljfVpx4jNZtUDAOARJEo+kg7xE+/Gv8C+2f9ooGQQ1JtBmYNgwIm8QwF+mOn6db04f6IWfgPx8fLFT6Ol9gYmJ8fHyxU+jpfYGJjrFZ+9dg1wnZWVnnlqA99Jf6ThGl2eA4Uy1lLARxMpdQQeTSrNMi8dcMdhv/AOH5FTzy9Af+lS/viASARvUZ+K9hqlZ9dEftHHC9QveXj8L+y2fBMuB3jPfSAFUiLjedOzbxe9ueOlpg620qwLwmnhbVAiQIE4LkVXTrbhpuSyifA23vtboZxVCmz1XuU0mAw3YldmHKPf54yyNnWVCmn3SM8gFNLGIAlRMrvA5YqklR6hBKuQuliVI0yTImYkgLyx0M4il6bqGkjTpEreFjUbBtYaxwPKZOqHZy+nvGIIuwJG3ExkCJFjvjTKEMVc6UQqy7adJBBkagLAc7YmczZaAo7pnMHWCJXdrDnpsDPPHebQKhldJBUhxxDxDc7+V+uGMpmBVlxsOG17i7fvj3YvhCYHssowN9RRiIJBi8iALchjrOUZqal4TTWZ6zuCP0UHvxzVWmahkprsRzPTlfkPfhTL5/UWFIVSxaJvpEACeKZEztjRMiH2zgmHsBzGzkXgfu9cDoU2KhoKr84DxG5gnpHQXwLs7J1ElLGOdSNRU9CsiN8cEZhKUoFIkgKpE+IxBcwP34t4CHAq6lcAaQdAja+59NQX3Y47Xy6qhKnu3IIWLXNhK7G5wiaypT7tjVFuFWBBJEEiAL3G8x54c7ikWSArMWBJmdIAm2q8SB78V1IC9DNaH49LEiDom0C2lbzIgW6YJSz4qVHVQ1o1Bhpm1lhrx1th3PUZW1m3Q9COfpO/WcJZTMo2pSNTWkC8mLmR58ptiip9ySB9rlghGkKGPDJurbk25RJ3GO8z3lKmZqSAIBCgQTYSSdpIxb5OpUYidCAaSGh5mCfQgW3OFadcKqCqpLhgNXj1aZMrFxETsMZ6QyqlFWouql6mhWCGSBEWE29LTtiZ2kGU+EOhD8IAAgzJeJi5uPPBO0klGq6gg0kNEHUIMao8zsDP8ADBakFdLjQfCi8jIj2g/inGexoQrUNQVh10mf9VvMyWhhJ2w32DT7uu45VAD7QLH/AKY94wuKh0MW8YSKg/8A2MukMPbC+kYPlzpZG5pU7s+kIv8ART6HB098Mqf3B+D8F+Pj5YqfR0vsDExPj4+WKn0dL7AxMelKT9n7IzajKZFCbjK5cx+nTAB99PDffaKJdh4SW0zYAGAGIHTlFpx5YZSuf9hqUXChchkw4I5EVLgjYjYeuNfL5XVSKssMxiWluZ5lguoeYx5/rEnmb/BbPg16TqgIaDbXLwBbfSpP415jnidnaW1ioTUfUCYBgyouB7Y9mBPmJCGAIh2mlyEA8QaIn7OGWLuzBKiEggmF+aVHD/xPnYpkZKVY96spwkFaZYqAYvJiTMA8jNvXBaeVq90ACokatPESDOqxMbTzHXHHalB3oEalgwBwH5x0RGvcT+7DgNRbF0jkShA9p1740z3QhfM1dVBn7xpjawgyBFhO/wDDF1uzqVOG0ktHFBOo/wCqBYkeYwnnaFSoxXUoAGoN3ZnVI8I17jf240qVKrT3ZWH4+hp/aGv9+NUdiLAtRZCrkqVGoaV4bHi8QgMZWIgb4LkFXQCeB4kSIgEkx0i4wj2j3mkgOhQMIOgm5MMPH80Fj7MbDqwHE1OPNDHuL40yIt6kEHYggHzB2jynAaNXwgXibAbkkwfTCWcptpOg/wDlIX1uxPuthTsJK4pxVYauLVoUmbmOYMRFhi/SImzmaNOOM8R5iZH6MXAxlZXMPOmooIpKQzsL+IgHQLmybz87GvRpmOBqYPOEM+3jn34zKNGo1atDLwuD4DxcIGnx7Aqx9cVUNDeX7LVpcs3EBAViAF3gAYA2XNNqkPAswkDxRfaLmB6yMGYOL02TUfmhDH7UPb1whWSq9Qq7LqXS+jQdJsYAOu83/wCk4zUSG8vmqoGkKrbkvJAN7lQRB9CwjqcL+GoSVaUlpIknVpGm028Y92H6oYpq1JEAghDPlp498IZXvTmGLssxpXgMcN7cfiljPpbGWiReY7qrTdmOglW6qRYglhYkj3dMEoFymtxriRpNmHmLeI+z1xzn6LnUCyGmRxcB8XL5+3XAK1Ad4qF6ahhqMKRdRtAqCxEmPI4zUNHFPhHdt4jUkg7gMdUA7ON/PAqmajvB56geukKP4Ee7BKqP30CqWGmY7qbzpm5A2tzxgdvM2moyEAgyNKxfSBDEuVvtAGKlO6X6Gflnx8/LFT6Ol9gYvFfHz8sVPo6X2BiY9SUH7d2LRByWRkWbK0UP1SQfZqODZFCSoNmVqhaDvfSSp/SYmDzXF9i27NyR6Zeh+6kjf0HuxS+OoFkMTC+Rkl49VKn1GPP9ctZn99Fs+DrJNpV2upLFVKiFIm2pdgTqJ6YPkqMa1qIKmlhcAEnhF9J8o26YlCsNRqbIwGkf+WQOp5i9oxwKTd4XXhRoUreSCqkEH5sG3txTLGzjOimT3SlvwhIYBvDAMkhuRsDh2llnZQzvrMairKIXawgg7giTOOGekz6IB0rdR4wSTvFxsd8K0DVk0ARZieMyStmBtsJtfrtjTD7CCZhqiUWLgEyGDAxzHCdQ30x64cftYEQqvqPRbAdZ8JAwLtBkFJzVDbbNtysCLe/HeQqikSjssW0tI2PL2G3txohkQGZpB9NNGRJJOgGZIBba0XHLB+z8yIAZfw0czM8pDcl8hiVM2j1CAC5CgRpMcTbmRHzV95wBOzxDBaZkMd2CghrxY2vtbpjTFCNM05YLvzY+Q2Hlf+GB0Uss7NIMbhgTB9Nx7sI5GlXjvFqBla4DDWwWLQx0k9bib88CStUelwuGiZKkIFaTG4MkH5sjFvIWjRztQLAeNV4fa3OCLg+Q3xn5cNTCDXoDISQ5GsmdRg7jxNuCbYoZVTSL1UZna17xeIEG3/xhnvqdMoOFYcQY0kzYyIF4JveeuK6YzoZ5KU8LKDvwk33nVsccUa5bWxpkhyDcrGwiACSevLfDmdYEBN9fIdLE/wBPfhHL0AjvqOg8JBBgARtG1o9uM9MZzl6VZGYGDF1BliFO8GQDfrfHBTWqnWSTUJEQIliswADt18sF7RzlVE7xE1aRMmVmRF1N942wH/dwdCNZ16YUeGIEqCBc7CfbjNTJBKlKkqGm8twnckzubjaedxhfLBu7JCimbMhIuQPDCgATEg+owbOZoGmUCgFxAYWUCJ4ouCByvuMEVNOjUdT/APLJ9BaBYW54zV4GhPTrqCoZZSQgB8TcJPh2XjgybiMAqUdepYGkVI9SzD90WPWZwxSfgY8yTUJ/FXXxD2Q3rIOC5FdTqLXqO/ugKPdJ9QcQhcskr7oGfgvx8/LFT6Ol9gYmJ8fPyxU+jpfYGJj1BSfv3wbo6uysqI3ytD+Uhj+mMLK9pqyyzJNNm1sWWLsVaLybADHpPgb8nZP9WofykxkN2DToVaulFCuWcnSJBaSSs8pm0jHM9Qxrir+CcM6HaCLVV0PeawRqMxJ0mRawttbc4OQWL+IqYJUFVAtYjimJDWnlgbj8EwMnSw8PEAARB0sJEK0+zB8omqpUnuqhCoCdNyJqCSb39mOUmiw6yKs8uvdoZgES3hAU7RImbGd8cqG71izkEjhYAQwUwZ/FJ1DC9NhTH/CGmtxCArQTckCJjRB25HDFejl/wahaaydMlFFiI+cLkmPbjRLIhquXSqjMZdQDGpiZN/OIGO85k0VtSAK2zQBGkmJYbEAwduWE8/2clJWFKmukgyoHhtYj16Y0UytAKxIAAksTI9/li5UALJtUpltQLgsQGG9gFuCfInHWYzy69AM94BC87SGtv4SL4X7PywamFhhEAks83uLTOxFz1wNuzaQqKzAsurQr6nkSIgtq6hROL1RE0zSIbi8BN1HXqx6HoLY4ydAOARKhZAI5mT7wMLZqgF4FY3F1LMbG1iJMnlYjC/ZhIUIQ1KNWksxMqCbwOY5ziXIB2pVK1VSoAAx1BhtKi/pcg364J2jWDIyKpqFlMKBKkxIkmwExhHNZAFpLPUZVGmWEEky0gCNOkLv5YYOT0KGpu0tYAta/S1ueIugFspktR7xoVTZSu4HMSNgT06YbXs0a2Ks0jTBaGIMHmbicX2bSGgIGcFeEqSJEeyPaMKVGbvGSm7FbS5NkEel568sVVWxovMZhnADaWXVEQQSQQT1BAANxgqFmUrUptCmIBBJHra0Ee7FNkglRWDMSFvcbWURa0S3vxeecpDIxJaFG3M2Y22B/jjPTQxLLZhQrBGuuqmquDECZvvBkDfljupX7uiWtOkf6k1RaI8N49+Ly6hQ698WJWSQFNyDOy9Va2FayhwjS/EVC8FNTEBiQYB2BHsxRT2SKq6UCqT4oWp+jAW/kAAPPfGl8HuOpVY30HTPUwCfd/wC448/2hlHfWysVABUM0GI3hVS/FbfHpvgl2U2XyyI7F3MszEAElr3joIHsxr6HEqycn7EafY+evj5+WKn0dL7AxMT4+Plip9HS+wMTHcKj6G+Bnydk/wBWofykw32pl5UMJlenTf8AdvHlhT4F/J+T/VqH8lMbLDEMkLJLl+4HmalK8yAHBpsd4b5tuaGW9NQwKu0szeGp3VO4MapNSQCOc7TjQz2XKT0O0couB7DHqMZdJwrsm6cBB8tVd48ibx7MeZrHWK3NexfvfccrEiGA1inGnSIJPly8PDb8Y4j1RoOm5IDMI8McQ4ehgiB54BSrtSIBOpbkEXhucDcjp7cFy+lwyDiF407kNB4nBhbzaZ9NsSliC5mhT7pwqySpnTI5btFp9k4DnMkdJD1TNgpaCILCYsCSJGOO7q06DQQqAMCpuyxaz+gHXffBM1Wp6kEgODr4zJPSDcQWgWxomtCJm+0q1MgimGDQoYEqJJhSdXTBs1ake81AAbAQCZ2kSTJB9+OjmBXkaWKgXlYGo/pRsIOB0KlV7qo0gkaXb52xIgGRtYkbnE1QDHZrIswVOq5INxN4POB1OCU3mmoW7XI6C538sK5cGoiqWDMJUygtBKyQ2q9pjnOA5Ts5KVMEtU03JbvGtc7idv4YlyAYyaIA7ahTYsZMgXFrg+mAUu0YqlINQL4dAM8XT5thIkH5wxytN0QPS0wF4pTfzWCJveYwxTDUwrlZO7kEGQ1+cG28RywnQC4rd4zTTN4YISFIJ4b/ADjcemGMolVGbUQZ0yQCSLH93oMcPmUaqjvwggqusaTyIMnqAefS2+Kp5pizCiddlu/hAg8xxfuOK2wKp0yHYh2cQBAiBAJJIWLSxtvgJy9LXojvBvPiOs2EsSR1IB2tjrLrCl3ZlJJJtwNci8dY3MbjEGZCLpVeJzdRGkk/isNyN43semKXQyqrs2kM3d2ZHi5giwB2k6ZgDFLYUzpg92CBPGSQiAFuQliPZinGjiJ1uSLzuRax5DRqG24xMvUMqd200wo6cNrftP7l64pffshjmUyWp1TdacavXkB7eI43YwDJZTu1C7ncnqeuGDj0XS4f8OPXv7lLe2fMHx8fLFT6Ol9gYmJ8fHyxU+jpfYGJjSI+hvgX8n5P9WofyUxtYxfgX8n5P9WofyUxtYAB1qIYQdsfn3bNLM0s13S0w1JlDd6WAUASCtyOLmBtffH6LgVbLhhBxm6jAsq3rv7Ek9Hj6FJgNNQX3DVCDMbWGlZGGRrtUGrUp0tDUwpU+htNjM4bqZLu+ESoPJfD+yuwP+nfpOAOqg6nQGxlkEa15kgQQw3g2x5+uUVxpaZackj8KppEtEwzIZkG92giZHswVq+hmJpfg1QSAafCSTNp2Ig4FUohlJFQ+F1JmfCNQI5zufacW+ZqITOlwWJJBIJiEAIvEmL4aoCiHSNCsNV6gOlhe0g6p8rdcGPaTB9PdMoaLypUEDqDGqOsbb9aXN6FMhlX57bhT5EE2+zi6bhhoRoC8Sn5xi+xuPUi4xZyFo6pZgAsFpuWkMCCsnUAZJmImRz2wuuYY0wtVHljpsBogvB57xO/TBqWjUDRBlxMrsSDJ1E2O5645QudC1LjiY6J2BIvN4ll2w+YHVftAKwTRU0+IjSSR0BH4p9eRxVXNMxNPQ6IdzpkifmxsJF5vjrKwqlqcEOTw8x7TeQLw3XFDOU/Ajah84gElD1Ig38uWE6DQJ6wAAKVCyMoJKyFEiIEwOE8sFrOiCo3duCBOrTeY6gzgdSuTqpqhLMNDGwEsDpYmTM4sK73OnU5Q7EgCNRA8oBGIO/kCmDFVpjvkWLyJMAAc5iSMcbXKETZQFZZG8lbiee2LNXWxlneSLKAAeYWQNjOrc2ODPlx867n5o4vQAtYW6CTc4rb76GYHafaZpqSAXfkFEkkTAWCb723MnbHofgn2aworVqqVqOo4D8waQI9TAJ9nTD2R7KCtreC3IcltyO5PmcaYGO30nTcFytdyuq2Xiji8UcdAgfMHx8fLFT6Ol9gYmJ8fHyxU+jpfYGJgA+hvgX8n5P9WofyUxtYxfgaf/D8n+rUP5SY2ZwAXiYqcScAHNRARBEg4zM12awul/Ln7+fr0xqziTijNgjMtWhp6PGZquo1SSrgFomCYBHPcQzdRAGJk84wAZoaR4vDHPnaSSTAk3HDjf7c+D9HNpoqj0KnSw6gMLwdsZ2X+CIox3LkxbjhmH7fiI8pHrjl5egqV9HcmqB0cwLd2Q0fNIMD9BRMH9LBKlIOLozwba4Gg8rbR53x29Bv+Yrz1D/wP/2wEkT43J5ajcejCQfQj24wUqh6pNEzlaD6hBFKGBhSTE8JBBMfO/FiCMcd28f8UkQBcBbGXbiUfiiPDzwnn8yEGrWQR/qgeW3oDgfZufWpxio2kkwdQjxTuQZEBR7MG3rYGqcoIJalDWlgQxUDYAsZJ9cdCpYX0Aczw1PbPCfTHAQAA62HmYkfoiNPtJwUUwbxUcnYsZ9wAIGIpuvHcBZ81KwixEwWlV5Gx3iQD0scKrnNYsxdixAGwG12vaAze7GlV7Aerv8Ag/OTPrY39CBjvsj4FUKDmpqeq5i9RpHPYbe+cbsXRZLW32/JF0dZCkxEUhbYubD9jrjXyeRWntcncnfB1UDbHU46eDpMeHuu7+SDrZeJipxJxrIl4o4k4onAB8w/Hx8sVPo6X2BiYnx8/LFT6Ol9gYmAAOT+OztOlTSkj0glNVRR3SmAqhRc+Qwb7/Ha35Wn9Un9sTEwAT7/AB2t+Vp/VJ/bE+/x2t+Vp/VJ/bExMAE+/wAdrflaf1Sf2xPv8drflaf1Sf2xMTABPv8AHa35Wn9Un9sT7/Pa35Wl9Un9sTEwAT7/AB2r+UpfVJ/bHFX48u1G8T0T60aZ/iMTEwAAqfHJ2gwgjLEeeXpH/wBuOct8cGfp3QZZP0cvSH8FxMTC4r4AOnx29pBiwNAMdyKFOffE4L9/jtX8pS+qT+2JiYEtAT7/AB2t+UpfVJ/bE+/x2t+Vp/VJ/bExMMCff47W/K0/qk/tiff47W/K0/qk/tiYmACff47W/K0/qk/tiff47W/K0/qk/tiYmACff47W/K0/qk/tiff47V/KUvqk/tiYmADyPwl+EtbP1zmMwVNQqqkqoUQogWGJiYmAD//Z"/>
          <p:cNvSpPr>
            <a:spLocks noChangeAspect="1" noChangeArrowheads="1"/>
          </p:cNvSpPr>
          <p:nvPr/>
        </p:nvSpPr>
        <p:spPr bwMode="auto">
          <a:xfrm>
            <a:off x="382588" y="-5302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6" descr="data:image/jpg;base64,/9j/4AAQSkZJRgABAQAAAQABAAD/2wBDAAkGBwgHBgkIBwgKCgkLDRYPDQwMDRsUFRAWIB0iIiAdHx8kKDQsJCYxJx8fLT0tMTU3Ojo6Iys/RD84QzQ5Ojf/2wBDAQoKCg0MDRoPDxo3JR8lNzc3Nzc3Nzc3Nzc3Nzc3Nzc3Nzc3Nzc3Nzc3Nzc3Nzc3Nzc3Nzc3Nzc3Nzc3Nzc3Nzf/wAARCACZAKoDASIAAhEBAxEB/8QAHAAAAgMBAQEBAAAAAAAAAAAAAAUBAwQCBgcI/8QAVRAAAQMDAQUDBwYFEQUJAQAAAQIDBAAFEQYSITFBYRNRcRQVIjJCgZEjUmJygqEWY5KisSQzNDU2Q1NVc3STlJWywdHURFSz0uElJkVkdYOjtMLT/8QAFAEBAAAAAAAAAAAAAAAAAAAAAP/EABQRAQAAAAAAAAAAAAAAAAAAAAD/2gAMAwEAAhEDEQA/APuNFFFAUUVB6UE1GRSy832HaA0l/tHpL52Y8SOnbeeP0U93eTgDmRSxNsu98O3fJKrfDPC3QXSFqH414bz9VGB1VQbLjqe2xJS4TSnZs9PGJCbLzifrY3I8VEVQHtUXAfIxYNpaPBUlRkvY+oghIP21U3t9uhWuMmNborMZhPBtlASnx3c+tVXS92y0ISq5TmI216iXF4UvolPFR8AaBenTj7+Dc79dZJxvQ06IyPcGgk/FRqRo2wn9et4kH/zLzj2fy1Go/CORJyLXYbnJHJ15tMZs/wBIQr4JNT2+qnikohWiKDxDkpx5Q+CEj76C4aV06BgWC1f1Nv8AyqpWj9PKVlNpjNHvYBbI/JIqey1R/vtmHTyN3/8ApUFWq21Z2LLITzG08yT78LoOfwVZZwbfdLxDIOQG5ynU/ku7Y+6uew1TBwWZlvujY9iS2Yzh+2jaT+YKnz5dYxPnHTkrZHtwX25A8cHZX8EmtMDU1ouEjyVqWluX/uslKmXvyFgKPuFBkRquNHUlq/RZNncUcBctILBPR5JKPiQelehStK0hSVApUMgg5BFQttDqFIcSlSVDCkqGQR3EV51zTLluUp/S0vzcrO0YSwVxHD9T2M96COoNB6XNFIbZqIOTU2y7xlW65qz2bTitpuQBxLLnBfhuUOYp6DkA0E0UUUBRRRQFFFFBBPxrz94vclU02ewNtyLnshTq3N7MNB4KcI3knkgbzjkN9TfrpKVMbstkKBc30ba3lJ2kQ2s47RQ5k7wlPM9AaYWa0xLJCEaIlZBUVuOuK2nHnD6y1q9pR5n9AAFBnsliYtRckLccl3F8Dyia/guu9O5KRySMAVbeb3Cs6GzLcUXXThmO0krdePchA3qP3DnWK8XuQqcq0WFDci5bIU845ksw0ngpwjiTyQN56DfWizWCPa1uSnHHJlyeGH5z+C4v6I5JR3JTgDqd9BhEfUF7yZb6rJCPCPHUlcpY+k5vSjwRk/SpjabBa7SpTkGG2h9f64+vK3V/WcUSo+81ZdrzAs7KHZ74b7RWy02AVLdV81CB6Sj0ANK0yNR3nfFYRZIiuDkpAdkqHRsHZR9oqPekUHo8pAJyMDeTSuVqSxRVlEi829tY4oVJRtfDOayJ0hbniF3ZyVdnM5zPeK0Z6NjDY9yabw4EOCnYhRWI6fmstpQMe4UCg6z0/kgXAKxzS04R9yaua1Zp10gC9QEq+a5ISg/BRBpz7/vrh5lp9BbfbQ4g8UuAKHwNBLLzLzYcZcQ42eCkKBHxFZ7nbYN0jli4w2JTJPqPNhYz37+FLn9I2RxwuxoSYL/8NAWqMvPUoIz781QuHqO1elBnNXeOP9nnANPY+i6gbJP1k++g58xXK0+npy4rLQ/8PuClOtHohzetv4qH0a1WvULUmYLfcGHbdcyM+SSCPlAOJbWPRcHhvHMCu7TqGJPkGE629CuKU7SoUtIQ5jmU7yFp+kkkVqutqhXeIY1wjpeaJ2gDkKQocFJI3pUORBBoOrrbYV2hqiT2EPsKwdk8QRwUCN6VDkRgjlSFqfO0w83Fvj65VpcUEMXRz12SeCH8bugc4HgrB3kRcJumXUR74+qValKCGbovAUyTuCX8bugc4fOwd59K801IZW08hLjTiSlaFp2gpJ4gg8RQXA54UV5OG65pOazbZLi3bJIWG4L61EqiLPBhZPFB4IUeHqnkT6ygKKKKApXqK6+aIHbIaL8l1YZix0nBedV6qc8hzJ5AE8qZmvM2hPnzUD95XvhwSuJbxyUsHDzvxGwOiVfOoN+nbQbVEWqS4JFwkr7aZJx+uuHu7kgYSkcgB1rPf7pKVKRZbItAub6Ntx5adpMNnOC4ocyd4Snmd/AGtuoLqmz21ySWy88VJbYYScKedUcIQPEn3DJ5VVpu1LtkRbkxxL9xlr7abIHtuEcB3ISPRSOQA5k0Giy2mLZ4IixErI2itxxxW048s71LWr2lE8T/AIUvu17kKnKtFhabk3IAF5xZ+RhpPBThG8k8kDeeg30agucpctqy2RSRcpCCtbyhtJhs8C4ocyTuSnmegNMLPao1mhJixEqCAStxa1bS3Vnepa1e0oneTQZbLp9iA+qbJdcm3RxOHZz+Csj5qRwQn6KcDvyd9bbncoNqjGTcZbMZkHG26rGTyA7z0G+ll2vj6pxtNgZRLuQALy1k9jDSeBdI3knkgbz0G+u7TpxiLJTcJ7q7ldMb5kgDKOjaeDaeid/eTQUpvl2uO+y2VYZPCVclmOg9UowXD70prtNu1DIOZeoG4+7eiBCSnH2nCsn4Cnj77MZlb0hxDTSBlS1qCUpHeSeFIzq+1vbXmwS7mRuzAjLdSftgbH51B2LDKx6Wo7wVd+0yPu7OuVWe8tAeSamkqIO4S4jLo9+yEH76sTfJqk7Q03dsctpUZJ+BezVJ1UwxnzjbrrBSPbehqWkfab2wPE0EeXakgb5lsjXJkHe5bndhwD+ScOD7lk9K22rUFuuq1sx3imS0MuxX0Fp5v6yFYOOvDrWm23SBdY5etsxiW2NxUysKAPcccD41Rd7JAvDaBNYy40csvtqKHWT3oWMFJ8DQd3a0QbzGDFwYS4lKtptYJC2lfOQob0nqDmkybhO006li+vGValEJZuisBTJO4JfA3dA4N3zscTCblcdOOoZ1C6JVsUoJbuwSElsk7kyEjcO4ODCeGQnifTOoafZU04lDjbiSlSVAEKB4gjmMUEONtvtrbdQlxtaSlaFDIUDxBHMV5mGtzSk1i2yFqXY5Kw3CeWSTEcPBhRPsH2CeHqn2aIinNKTmba+tSrHKWG4Ly1ZMRw8GFH5h9gnh6vza9DcIMa5QXoc1oOxnkFDjauYNBNwgxrjBfhzGkux30FDjauBBpLpybJiyntP3V1TsyKjtI8hfGVHzhKz9NJwlXXB9qp0vMkMvSLFdHVOzYKQW318ZUc+o51VuKVfSGfaFWatgPvxmbjbUbVztqy/GTw7UYwto9FpyPHZPKgfUVltk+Pc7fGnQ17bEhtLjZxjIIz8a1UCTVs+RDs6m4CwifMcRFiK+a4s42vsjaX4JphbILFrt0aBETssRm0toBO/ZAxv60ofT5w1tHaO9m1RC+Ry7Z0lCD4hCHPyhTG/3FNns0yeU7RYZUtKOa1Y9FPiTge+gVRh581W9KV6UKzksMDkuSpPyi/spIQOql02vtzas1rfmuoU5sABtpHrOrJwlCeqlEAeNV6btqrTZYsN1XaPoRtPufwjqjtLV71FRpdKHnjV7EY+lEs6BIcHJUlYIbB+qjaV4rSaDZpq0u2+K4/PWl25zF9tMdHArxgJT9BIwkDuGeJNUahucpUlmy2YhNxkp21vkZENnOC6RzJO5KeZzySaZ3a4M2q2yZ8kkMxmy4rZGSccgOZPADvNL9LWx+LFdnXJI86XBfbyznOwcYS0PooThI65POg2We1RLPBTEhJIQCVrWtW0t1Z3qWtR3qUTxJrDdb695aq1WKOiZcUgF5S1FLMQHgXVDnzCB6R6DfRqK4yvKGLLZlhNylpKlPEbQiMg4U6RzPJI5q6A0ws9qiWeAiJDQQgEqUtasrdWfWWtXtKJ3k0C2NpaO84iVf3lXeWk7QMgDsWz+LZ9VPicq60/AAGMbhwpFcr+4mcu12SL5fckAdqNvYZjA8C6vBxniEgFRHLnVaNPzZx7S+3qW8TxjwVGKynp6J2z71+6g9DnG7f8ACjdSL8DdPEkqtja1fPWtSlfEnNcuaWaZ9K0XG425zkG5KnW/e25tJx4AeNBoummrbcXjLLaos8D0ZsRXZPJ8VD1h0VkdKXpu1w086lrUi0SLeSEouzaAgIJ4B9A9Xu2x6PeE12L3cbI4GtTts+SKVsoukVJDSe4OoJJa+tkp7yOFehdQ2+ypC0JcbWkhSVAEKB5EcxQC0NyWlJcSlxpxOFJUAUqSf0jFeZhKXpW4sW15SlWWUvs4LilEmI4eDCifYV7B5H0fm0QO00tc2bWtSlWWYvYgLUT+pXePYEn2TvKDy3p+bT+62+LdbbIgzEbbD6ClQBwR3EHkQcEHkQKCblBj3SC9CmNhyO+gocSeYPXkeYPIgGlel50nZkWe5uF24W9QQp1QwZDKs9m77wCD9JKuld6UnSJER+Dc1BVytzvk8hWMdruyh0DuWkg+O0OVZtUp82zrfqFsYEVfk8w/OjOqAJP1F7C+gCu+g61gw7GZj36GlSpVqUXFITxejn9eb6+iNofSQmnzDjchht5hxK2nEhSFJ4KSRkEV2obScEA54g157Rp8jYm2NRI81yC0zk/vCwFtfBKtj7BoIsA81325WUnDCz5fDHchxR7RI+q5k+Dgr0led1QPJJlnvCCR5NLDDxHNl7CDnoFlpX2a9BtK7qBDpVPbyr3cSBmRcFtpP0GQGgPykLPvo1TiTKsltz6Mmel1wZ9hkF34bSUD31OhQTpaC7zf23z17Ral/wD6qJHy2uIaSkERra8sHuLjjY/Qg/GgfEgIJJwMcTSDRKVPWly6OJIcukhyYc/MUcND3NpRWvVclUXTF2fbOHEQ3Sj62wcffitltipgW6NDbxsx2UNJx3JSB/hQJtQjzhfbRZ+LO2qfJHIoaI2EnxcUg/YNPpLzceO4+8sIaaSVrUeCUjeT8KSWtJkasvkpQHyCI8NB7sJLqvvdHwqNcHtbH5vC9k3GQzDP1XFgL/M26CNHR1vxXr5LQUzLsoPFKuLTOMNN+5OCfpKVXepJ8pLse0WhYRcp21h4pChGaGNt0jnjICQeKlDkDT0DZwEgAd1ee00kzbld7056XbSDEjnPqsskp3eLnaH3igaWe1RLLBRFhoKWwSpSlHaU4s71LUripRO8k8aw3LUbTExy322I/c7igArYj4CWcjd2jivRRnuJ2jyBo1TPlMsRrfbHEouNxe7BhwjPYpwSt3HPZSCQOaikc63Wa1RLRAbiQkFLaSSpROVOKPFaj7Sid5J4mgW9rqtY2xEszI3YaVJdWfeoIAHwNc/hK7bl7OorauA0VbImtOB6MDy2l4CkeK0gda3S9Q2WFKMWXdoDEhOMtOyUJUM8MgndmmKkNvtqStKVoWCCCMhQPLqKCFpbfbUhaULbWnBSoZCgRwPeK83bArTF3as6lKVaJmfNxV/s7gGTHz80gFSM8MKTyTU2ZB0/ezYQo+bpDan7cCf1nZI7RnPzRtBSe4FQ4JFMdU25dysUpiN6MtID0VfzHkHabP5QHuzQaL1bGbxbJEGQSlDyMBafWbUN6Vp7lJIBB7xWXS1xeuVoQqYEidHWqNLCeAebOyojocBQ6KFbbNPRdLTDuDQwiUwh0DPDaAOPdmlVuxE1ldowJ2JkdmYkfTG00v7ktUHNyT5t1ZbZ6fRauCDBkdxWkFxlX3OJ+2Kc3CE1cbfJhSBlmS0ppY+ioYP6aVa5SU6cfloA7SCtuYgnl2S0rP3Aj30+HDdQJtIS3pmnYa5ZzKbQWJB5l1slCz+Ukn31Q9+o9cRlZARcYC21b+K2VhSffsuufCu9MJ7CbfoufRbuSlpHRxttz+8tVRqf5KdYJISMt3JKCfouNuII+Kk/Cg16ngG56duMNIBW9GWlvovGUn3KANWWie1cbTCnbSR5THbexkbtpIP+Nb+Ir4T+Fbtq/wCzk7hE+QA+p6P+FB9e0aMaSsgHDzex/wANNcM4OtJZ5i2MY/pXf+lcaGUTpaA0o5VHSuOehbWpGPzaiUfJ9bwlKVhMy3utDqptaFAfkrX8DQGvP3KXDllCQfArTn7qfDn40t1NCXcdO3OG0MuvRXEN/WKTs/firrNORdbTDnt+pJYQ8B3bQBxQL9Nfs7UBV63nM58Oxax91TqPs/L9P9qQEecxx+d2D2z+diqYyzbtZzIrm5q6spksHvdbAQ4nx2eyPuV3Uw1Fa/O1qcjIeLEhKkux3wM9k6ghSFY5gEDI5jIoGI34xSvTEB622KLElJT26AoubJyNpSio7/E1jtuqY22IN9Ldruqdyo769lDn0mlnAWk8sbxzANN/OUHH7Mjf0yf86BU78prmMlQBDFsdUjoVuoB+5AFbNTynoOnLnLiqCH2IjrjaiMgKCSQfjS9p9l/XIUy624BaznYUFY+VHdWrWn7kbz/Mnv7hoLrXY4FstgtzMdC2SnDpcSFF9R9ZS8+sSd5JrHpKOLeq7WtpR8khTdiMg/vTamm3NgdAVqA7hgcqf8qQWmVGYvOoEvyGW1Ga2QFuAHHk7PfQab3b35cu0yIoRtxJodUVHHyZQtC8e5X3U2PKspuUAAkzYwA/HJ/zpDcr8byHLVpZ4PyHPQeuDXpMw0ncVbfBTnzUjO/GcAUGrQuPwWhbPqAuBH1e0Vs/diu5AQNaQCPXNtkhXgHWMfpNMrdFYt0CPCip2I8dpLbae5KRgfopNaFecdV3W4JwWIiEW9pQPrLBK3SPAqQnxQaDZq8A6UvIVw8gfz/RqphBJVCjlXEtJz8KT65cJ06/DQR2twWiE2O8uqCD8ElR91PkgBIAGAOAFAgsv7qdQjltRifHsv8AoKt1Z+xIB5+c4mP6ZNV6ZIfuF/lpHouXEtJPeGm22z+cldTqjLsmxxUkZduaFEZ9ltC3D/cFA99ndX5d1cEjVl6AJAE9/AA/GKr9Rcq/PEzS0i7S37khBKZjinwQviFna7utB9n04TEvN7ta8jZkCYyDzbeGTj/3Eu/dRrTajQY13aBUu1SUylhIySzgod/+NSj4pFV6mV5quVu1BkJZaPkk48gw4RhZ+osJPRKl16FSEuoU2tIUhQIUk7wQeRoJQtK2wpCgpKhkFJzkd4rzenl+aLtMsDvotKUuZbydwU0pWXEDqhZP2Vpo0w6u1SXNMzFEmKnbgOK39tFzgDPNTZIQemyfaphf7QLrGb7F4xp0ZfaxJSRksuDdw5pIylSeYJHcaCdQ2nztCSlp7yeZHcD8SSBksujgccwQSkjmCRVFivwmvKt1yaEK7spy9EUr1h89s+2g944cDg11Yb6JrjlvuLQh3iOnL0UqyFJ/hGz7bZ5HlwODWq62eBeGUNXCOHdhW02sKKVtK+chQIKT1BFBrkxY8pksymGnmjxQ6gKSfcaw/g3Yv4lt39Ub/wAqxost5iLAgaidWyODdwjJkY+0koUfeSetX+S6j/jW1f2Y7/qKDbCtVut61LgQIsZSxhRZZSgkdcCsOtP3I3n+ZPf3DU+S6j/jW1f2Y7/qKUaujX5Ol7sX7nbVtCG7tJRb3EkjYPAl84+BoPYVglWW1THi9LtsN90gAuOx0KUcdSKy+Taj/jW1f2Y7/qKPJdR/xrav7Md/1FBaNOWIHIs1u/qjf+VMUNobbShpKUITuCUjAHupSYuo8fttav7Md/1FZlafuE3IvF/lvNE72IaRFQroSnK/zxQcXe8vzZTll04sLn8JEoJ2m4CTxUrvc+ajjnecCnFpt0e029iDEBDLKcAqOVKJ3lSjzUSSSeZJrqBb4lsiNxLfGbjsI9VtpIAH/U9/Okt4u8mXNXZNPLSq4Y/VMrZ2m4KT7SuRcPso95wOIRt+e9WjYIVBshVtK5LlrTjA+ohRz1c6U4vVyatFpl3B7KkR2ivYHFZHBI6k4A8aLRbY1mt7MGIkhpsH0lHKlqO9SlHmokkk8yaSzVDUOo27e3vt1qdS9MWODsgYLbXXZyFq67A76BjpeA7bLFEjylZlFJckq+c6slaz+UpVZHcT9btIAy3bISlqPc48rCR4hDa/yhTudKYgw3pUpwNMMNqccWeCUgZJ+FJ9Hxnxb3blNbLU25vGU62ri2kgBtB6pbCAeuaDXqa4G16fuE1GO0ZjrLY+cvGEj3qIHvqbRao9utMKCW0LMaO2yVbPHZSBn7qXaiV5feLRZUb0qe8tkgcmmSCkHxdLfuSqvRY8PhQVy4zMuM7GktpdZdQW3EKG5SSMEHxFINMS3oLzmnbi4pcmIjaivLO+VG4JVnmpO5KuuD7Qr0tKdQWcXZlpTLpjToyu0iS0pBUyvGOHNJG5SeYPhQGoLMm7R2y08Y06MvtYkpIyWnMY3jmkjIUnmD4EU2G+Gc45b7kyId4jpBfjZ3KTw7Rsn12zyPEcDg1NhvZmuuQLkyIl4jpBfjbWQpPDtGz7TZ7+XA4NaL3ZYl5aa7cLQ+yorjyWFbDrCu9CuXUbweBBoJvFkhXhltMtCg40rbYfaWUOsK+chY3g/ceeaWIVqW0kJUhm+RgdywpMeSB1B+TX45R4Vyi4XuyHsrzFVcoieFwgNZcA/GMDfnqjI6Cm9qvVsu6Cq2zo8gp9dLaxtI6KTxSfECgwJ1VFTgTIF2iL5h23uqA+0gKT8DVn4V2n58v+oSP+SnWQOdHEbqBdbr7brlJVGivLL6UdoW3GHGzs5xkbQGRnurPrT9yN5/mT39w1UT/36T/6Wf8AiirdafuRvP8AMnv7hoHPAUql6jtkSW7FedeLzWA4lqM64EkgEAlKSM4IOOtNaTWP9t9Q/wA+b/8ArM0HJ1XafnzP7Pkf8lcK1Oh30bdabvMWeGzDUyk/ad2BT4kDjRuPcaDzS4mobyMXCS3Z4Z9ZmE5tyFjuLpACPsgnuUKdW22w7VDRFt0dDDCMkITzJ4kniSeZO81lumorTa3AzKmI8pV6kZoFx5fg2nKj8KXKN+v+UNodsduO5TiikzHR9EDKWh1OVdEmgsu94kS5irLp9aVT8fqmSU7SICDzV3uEeqj3nA4tbPa41otzUKGFBDYJKlnaUtROVLUeaiSST3mptVsh2iImJAYSywkk7I3lRPFRJ3qJ5k7zSm9XeTJmqsmn1JM7A8plEbTcFB5nvcI9VHvOBxCm5rOpLyLMzvt0FxLtyWODjgwpDH6Fr6bI9o49I68hhpbjy0obQkqUtRwABxJrNZ7ZHtEBuHESoNoySpZ2lOKJypSjzUSSSeZNI7yr8JLoqwsZNvjlK7q4OC+aY4PercVdycD2qC/SSHJypeoZKFIcuRT5OhYwW4qc9kMcirKln6+OVejqAAAAAABU0BRRRQLL3ZIt4bbLxcakMK240pk7LrCu9Kv0g5BG4g0qRep9i+S1Mx2kYbk3WK2S3j8agZLZ6jKOo4V6iowKCmPJYlsIkRnm3mHBlDjSwpKh3gjcax3KwWm6qC7jb40h1PqurbG2nwVxHxrHJ0pb/KFybYuRaZSztKdgL7MLPepsgoV4lJNchrVUMgNyrbcmx/DtrjOY+sjbSfyRQdHSkVCQmJPu8VI4JbuLqgPcsqFOorPk8ZtntXHdhIT2jqtpSupPM0mRdb6nc/ptaj3x5zSx+ds/oqp+VqW4ZZh29m1IVuVKlupeWkc9ltGQT9ZQHQ8KCYahL1vNcaOW4MFuO4eXaLUV7PiEhB+2K1axbW7pS8IaSVOGC9sgczsGtFktcezwhFjFa8qLjjrqtpx5ajlS1HmSf8AMAAVuWhK0lKgCkjBB4EUFcWQiVGZkNEFt1CVpOeRGRSW1P+T6pvUJ4ALf7GY1v9dHZpaVjwU2M/WHfVWkXTAL+nJKiH7buj7X77FJPZKHfgegeqeordf7KLmI78eQuJcIiiqNKbAUUE8UlJ3KQrmk8cciAaDZcYRnxiz5TJjZIPaRnNhfhnB3Ur/BOA6nZmyLnMGckSLg8Un7IUE/dUM3HUMdPZzbCiSsfv0GWjYX12XCkp8MnxrrznqBxQSzp1DYPtSbghIHjsJXQMLbaLdaWyi2wY0VJ49i0EbXjjj766uVzg2qKZVxlMxmBu23VhOT3DvPQb6UmHqabulXWJb2zxTAjFxeP5Rzd+ZWi26atsKQJa23Jc4f7XMcLzo+qpXq+CQBQYVybxqJXZ29t60Ww+vLfRsyXh+KbP62PpL39yedOrVbIdphJiW9lLLKckgEkqJ4qUTvUoneSck1dNlR4MdyTLfaYYbSSt11QSlI6k7hXnTPumpR2dm7W32tXr3J1vDro/EIUNw/GKHgDxoL71d5MuYqx6fUDO3eVS8bSIKDzPJThHqo95wOLWz2uNaIDcOElSW0ZKlKO0txR3qUpXNRJySeJqbTbIdphpiQGQ20klR3klSjxUonepRO8k7zW0DFAUUUUBRRRQFFFFAUUUUBRRRQFFFFAovtlFzDL8d8xLjFJVFloTktk8Qoe0hWBlJ49CARhZ1QLdiPqmP5seGE+VZKojvVLns8PVXskdeNekPCs8r9jSf5NX+NB3GlxpbfaRZDT6PnNLCh91VybjCifsqZHZ7+1dSn9Jr8vag/b2Z9Y1u0Z+2Kf5RNB9/c1hYtstxJvl7uD8nb21SVbv5MHHvxVJuOobjhNttKLc2eEi5uAq8Qy2ST9pSabWj9rW/CtooEEXS7KpLc29SXrtNbO02qTgNMnvbaHopPU5V1p+OFTRQFFFFAUUUUH//Z"/>
          <p:cNvSpPr>
            <a:spLocks noChangeAspect="1" noChangeArrowheads="1"/>
          </p:cNvSpPr>
          <p:nvPr/>
        </p:nvSpPr>
        <p:spPr bwMode="auto">
          <a:xfrm>
            <a:off x="77788" y="-584200"/>
            <a:ext cx="13239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6" name="Picture 6" descr="http://www.artistsupplysource.com/images/D/Untitled-59%20copy-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73" y="1497261"/>
            <a:ext cx="3327979" cy="436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3896" y="5814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</a:t>
            </a:r>
            <a:r>
              <a:rPr lang="en-GB" dirty="0" smtClean="0"/>
              <a:t>s in front of you.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7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Stars of the day!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718048" y="2420888"/>
            <a:ext cx="5814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C = Challenge</a:t>
            </a:r>
          </a:p>
          <a:p>
            <a:r>
              <a:rPr lang="en-GB" sz="2800" dirty="0"/>
              <a:t>H = </a:t>
            </a:r>
            <a:r>
              <a:rPr lang="en-GB" sz="2800" dirty="0" smtClean="0"/>
              <a:t>Having </a:t>
            </a:r>
            <a:r>
              <a:rPr lang="en-GB" sz="2800" dirty="0"/>
              <a:t>a </a:t>
            </a:r>
            <a:r>
              <a:rPr lang="en-GB" sz="2800" dirty="0" smtClean="0"/>
              <a:t>go</a:t>
            </a:r>
            <a:endParaRPr lang="en-GB" sz="2800" dirty="0"/>
          </a:p>
          <a:p>
            <a:r>
              <a:rPr lang="en-GB" sz="2800" dirty="0"/>
              <a:t>A = </a:t>
            </a:r>
            <a:r>
              <a:rPr lang="en-GB" sz="2800" dirty="0" smtClean="0"/>
              <a:t>Ability</a:t>
            </a:r>
            <a:endParaRPr lang="en-GB" sz="2800" dirty="0"/>
          </a:p>
          <a:p>
            <a:r>
              <a:rPr lang="en-GB" sz="2800" dirty="0"/>
              <a:t>L = </a:t>
            </a:r>
            <a:r>
              <a:rPr lang="en-GB" sz="2800" dirty="0" smtClean="0"/>
              <a:t>Listening</a:t>
            </a:r>
            <a:endParaRPr lang="en-GB" sz="2800" dirty="0"/>
          </a:p>
          <a:p>
            <a:r>
              <a:rPr lang="en-GB" sz="2800" dirty="0"/>
              <a:t>L = Learning</a:t>
            </a:r>
          </a:p>
          <a:p>
            <a:r>
              <a:rPr lang="en-GB" sz="2800" dirty="0"/>
              <a:t>E = Expectations</a:t>
            </a:r>
          </a:p>
          <a:p>
            <a:r>
              <a:rPr lang="en-GB" sz="2800" dirty="0"/>
              <a:t>N = </a:t>
            </a:r>
            <a:r>
              <a:rPr lang="en-GB" sz="2800" dirty="0" smtClean="0"/>
              <a:t>Nerves </a:t>
            </a:r>
            <a:r>
              <a:rPr lang="en-GB" sz="2800" dirty="0"/>
              <a:t>(overcoming </a:t>
            </a:r>
            <a:r>
              <a:rPr lang="en-GB" sz="2800" dirty="0" smtClean="0"/>
              <a:t>them)</a:t>
            </a:r>
            <a:endParaRPr lang="en-GB" sz="2800" dirty="0"/>
          </a:p>
          <a:p>
            <a:r>
              <a:rPr lang="en-GB" sz="2800" dirty="0"/>
              <a:t>G = </a:t>
            </a:r>
            <a:r>
              <a:rPr lang="en-GB" sz="2800" dirty="0" smtClean="0"/>
              <a:t>Going </a:t>
            </a:r>
            <a:r>
              <a:rPr lang="en-GB" sz="2800" dirty="0"/>
              <a:t>for </a:t>
            </a:r>
            <a:r>
              <a:rPr lang="en-GB" sz="2800" dirty="0" smtClean="0"/>
              <a:t>it</a:t>
            </a:r>
            <a:endParaRPr lang="en-GB" sz="2800" dirty="0"/>
          </a:p>
          <a:p>
            <a:r>
              <a:rPr lang="en-GB" sz="2800" dirty="0"/>
              <a:t>E = </a:t>
            </a:r>
            <a:r>
              <a:rPr lang="en-GB" sz="2800" dirty="0" smtClean="0"/>
              <a:t>Enjoyment!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8989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You will have the opportunity to be nominated for a certificate under the following headings:</a:t>
            </a:r>
            <a:endParaRPr lang="en-GB" sz="2400" dirty="0"/>
          </a:p>
        </p:txBody>
      </p:sp>
      <p:pic>
        <p:nvPicPr>
          <p:cNvPr id="1026" name="Picture 2" descr="stars-desi-glitters-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260" y="26064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ars-desi-glitters-12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68360"/>
            <a:ext cx="1845325" cy="173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tars-desi-glitters-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143" y="2502734"/>
            <a:ext cx="927952" cy="92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tars-desi-glitters-12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695" y="2502734"/>
            <a:ext cx="922663" cy="86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stars-desi-glitters-12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90" y="5946979"/>
            <a:ext cx="629573" cy="59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stars-desi-glitters-11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068" y="0"/>
            <a:ext cx="1493591" cy="125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stars-desi-glitters-12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55" y="146244"/>
            <a:ext cx="629573" cy="59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stars-desi-glitters-12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835" y="999237"/>
            <a:ext cx="629573" cy="59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tars-desi-glitters-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723" y="104990"/>
            <a:ext cx="1134112" cy="104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stars-desi-glitters-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55" y="3407264"/>
            <a:ext cx="1739437" cy="160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tars-desi-glitters-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646" y="2835857"/>
            <a:ext cx="965004" cy="91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stars-desi-glitters-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1585"/>
            <a:ext cx="538532" cy="50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tars-desi-glitters-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00722"/>
            <a:ext cx="936313" cy="86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stars-desi-glitters-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80" y="816355"/>
            <a:ext cx="787268" cy="72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stars-desi-glitters-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673" y="4882947"/>
            <a:ext cx="1202119" cy="111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stars-desi-glitters-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6395"/>
            <a:ext cx="625625" cy="6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stars-desi-glitters-11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85184"/>
            <a:ext cx="1420016" cy="119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stars-desi-glitters-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30531"/>
            <a:ext cx="364085" cy="34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stars-desi-glitters-3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04" y="2919577"/>
            <a:ext cx="567056" cy="52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stars-desi-glitters-11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94" y="5752020"/>
            <a:ext cx="1165792" cy="98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stars-desi-glitters-5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867" y="5637118"/>
            <a:ext cx="427727" cy="39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14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sharpen those pencils…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6618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a</a:t>
            </a:r>
            <a:r>
              <a:rPr lang="en-GB" sz="9600" dirty="0" smtClean="0"/>
              <a:t>nd let’s begin!</a:t>
            </a:r>
          </a:p>
          <a:p>
            <a:pPr algn="ctr"/>
            <a:r>
              <a:rPr lang="en-GB" sz="9600" dirty="0" smtClean="0">
                <a:sym typeface="Wingdings" pitchFamily="2" charset="2"/>
              </a:rPr>
              <a:t></a:t>
            </a:r>
            <a:endParaRPr lang="en-GB" sz="9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624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94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Amazing mazes, Mathematical art and  Origami</vt:lpstr>
      <vt:lpstr>What to expect…</vt:lpstr>
      <vt:lpstr>What to expect…</vt:lpstr>
      <vt:lpstr>Everything you need…</vt:lpstr>
      <vt:lpstr>Stars of the day!</vt:lpstr>
      <vt:lpstr>So sharpen those pencils…</vt:lpstr>
    </vt:vector>
  </TitlesOfParts>
  <Company>Thurston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 mazes, Mathematical art and Origami</dc:title>
  <dc:creator>Clarissa Grandi</dc:creator>
  <cp:lastModifiedBy>Clarissa Grandi</cp:lastModifiedBy>
  <cp:revision>20</cp:revision>
  <dcterms:created xsi:type="dcterms:W3CDTF">2011-07-03T13:25:57Z</dcterms:created>
  <dcterms:modified xsi:type="dcterms:W3CDTF">2011-07-16T21:01:48Z</dcterms:modified>
</cp:coreProperties>
</file>